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0"/>
  </p:notesMasterIdLst>
  <p:sldIdLst>
    <p:sldId id="256" r:id="rId2"/>
    <p:sldId id="258" r:id="rId3"/>
    <p:sldId id="260" r:id="rId4"/>
    <p:sldId id="259" r:id="rId5"/>
    <p:sldId id="262" r:id="rId6"/>
    <p:sldId id="263" r:id="rId7"/>
    <p:sldId id="264" r:id="rId8"/>
    <p:sldId id="261"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251B8E-51CF-4934-A300-FD6736A3378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FEEBEA9-C767-4B26-BB3D-DAC201BFD2A7}">
      <dgm:prSet/>
      <dgm:spPr/>
      <dgm:t>
        <a:bodyPr/>
        <a:lstStyle/>
        <a:p>
          <a:pPr>
            <a:defRPr cap="all"/>
          </a:pPr>
          <a:r>
            <a:rPr lang="nl-BE"/>
            <a:t>Internal library</a:t>
          </a:r>
          <a:endParaRPr lang="en-US"/>
        </a:p>
      </dgm:t>
    </dgm:pt>
    <dgm:pt modelId="{792EC4DD-C067-4A92-9F4F-B4E5EF8BA493}" type="parTrans" cxnId="{F04C80DE-8E42-4398-B5F3-2359FEE36C67}">
      <dgm:prSet/>
      <dgm:spPr/>
      <dgm:t>
        <a:bodyPr/>
        <a:lstStyle/>
        <a:p>
          <a:endParaRPr lang="en-US"/>
        </a:p>
      </dgm:t>
    </dgm:pt>
    <dgm:pt modelId="{07759504-ACDD-4450-A96C-5A371DA56E7C}" type="sibTrans" cxnId="{F04C80DE-8E42-4398-B5F3-2359FEE36C67}">
      <dgm:prSet/>
      <dgm:spPr/>
      <dgm:t>
        <a:bodyPr/>
        <a:lstStyle/>
        <a:p>
          <a:endParaRPr lang="en-US"/>
        </a:p>
      </dgm:t>
    </dgm:pt>
    <dgm:pt modelId="{AF1CF815-930A-48EB-8709-72CF5DFED3F2}">
      <dgm:prSet/>
      <dgm:spPr/>
      <dgm:t>
        <a:bodyPr/>
        <a:lstStyle/>
        <a:p>
          <a:pPr>
            <a:defRPr cap="all"/>
          </a:pPr>
          <a:r>
            <a:rPr lang="nl-BE"/>
            <a:t>Smaller components</a:t>
          </a:r>
          <a:endParaRPr lang="en-US"/>
        </a:p>
      </dgm:t>
    </dgm:pt>
    <dgm:pt modelId="{90233C62-2815-4235-B219-7B5902F61174}" type="parTrans" cxnId="{68FB3B9A-7A74-4840-9D6E-8617B8A36D0D}">
      <dgm:prSet/>
      <dgm:spPr/>
      <dgm:t>
        <a:bodyPr/>
        <a:lstStyle/>
        <a:p>
          <a:endParaRPr lang="en-US"/>
        </a:p>
      </dgm:t>
    </dgm:pt>
    <dgm:pt modelId="{398449A3-CB31-41D1-9BB9-90AF3A943D9C}" type="sibTrans" cxnId="{68FB3B9A-7A74-4840-9D6E-8617B8A36D0D}">
      <dgm:prSet/>
      <dgm:spPr/>
      <dgm:t>
        <a:bodyPr/>
        <a:lstStyle/>
        <a:p>
          <a:endParaRPr lang="en-US"/>
        </a:p>
      </dgm:t>
    </dgm:pt>
    <dgm:pt modelId="{C6DEA759-B1FE-4DCF-A8FB-212B95924341}">
      <dgm:prSet/>
      <dgm:spPr/>
      <dgm:t>
        <a:bodyPr/>
        <a:lstStyle/>
        <a:p>
          <a:pPr>
            <a:defRPr cap="all"/>
          </a:pPr>
          <a:r>
            <a:rPr lang="en-US"/>
            <a:t>3 July</a:t>
          </a:r>
          <a:r>
            <a:rPr lang="nl-BE"/>
            <a:t> </a:t>
          </a:r>
          <a:endParaRPr lang="en-US"/>
        </a:p>
      </dgm:t>
    </dgm:pt>
    <dgm:pt modelId="{7220E430-C984-4B4F-BFE3-0296FB3FF651}" type="parTrans" cxnId="{41EB14CD-99DE-465D-B2DE-FBF30A93CDCA}">
      <dgm:prSet/>
      <dgm:spPr/>
      <dgm:t>
        <a:bodyPr/>
        <a:lstStyle/>
        <a:p>
          <a:endParaRPr lang="en-US"/>
        </a:p>
      </dgm:t>
    </dgm:pt>
    <dgm:pt modelId="{3CA9B794-DD60-4575-A86F-FD577B27A333}" type="sibTrans" cxnId="{41EB14CD-99DE-465D-B2DE-FBF30A93CDCA}">
      <dgm:prSet/>
      <dgm:spPr/>
      <dgm:t>
        <a:bodyPr/>
        <a:lstStyle/>
        <a:p>
          <a:endParaRPr lang="en-US"/>
        </a:p>
      </dgm:t>
    </dgm:pt>
    <dgm:pt modelId="{6B39CE9F-BE38-43D9-A260-0BC091FD807B}">
      <dgm:prSet/>
      <dgm:spPr/>
      <dgm:t>
        <a:bodyPr/>
        <a:lstStyle/>
        <a:p>
          <a:pPr>
            <a:defRPr cap="all"/>
          </a:pPr>
          <a:r>
            <a:rPr lang="nl-BE"/>
            <a:t>Expensive</a:t>
          </a:r>
          <a:endParaRPr lang="en-US"/>
        </a:p>
      </dgm:t>
    </dgm:pt>
    <dgm:pt modelId="{5FDAB471-F142-4C12-80C9-955883B2FEE7}" type="parTrans" cxnId="{4D405C11-4AAB-443E-B065-A31D7444A3AF}">
      <dgm:prSet/>
      <dgm:spPr/>
      <dgm:t>
        <a:bodyPr/>
        <a:lstStyle/>
        <a:p>
          <a:endParaRPr lang="en-US"/>
        </a:p>
      </dgm:t>
    </dgm:pt>
    <dgm:pt modelId="{B0957D1A-C980-4399-8D6F-3778D568249C}" type="sibTrans" cxnId="{4D405C11-4AAB-443E-B065-A31D7444A3AF}">
      <dgm:prSet/>
      <dgm:spPr/>
      <dgm:t>
        <a:bodyPr/>
        <a:lstStyle/>
        <a:p>
          <a:endParaRPr lang="en-US"/>
        </a:p>
      </dgm:t>
    </dgm:pt>
    <dgm:pt modelId="{A8FE9DEF-42DD-4C57-B289-F37D6F6F23B6}">
      <dgm:prSet/>
      <dgm:spPr/>
      <dgm:t>
        <a:bodyPr/>
        <a:lstStyle/>
        <a:p>
          <a:pPr>
            <a:defRPr cap="all"/>
          </a:pPr>
          <a:r>
            <a:rPr lang="en-US"/>
            <a:t>Questions</a:t>
          </a:r>
        </a:p>
      </dgm:t>
    </dgm:pt>
    <dgm:pt modelId="{F07E6F68-F3F1-41B8-80AB-B4984E90F185}" type="parTrans" cxnId="{6BFD533C-3860-4550-8A01-322CACC28FC6}">
      <dgm:prSet/>
      <dgm:spPr/>
      <dgm:t>
        <a:bodyPr/>
        <a:lstStyle/>
        <a:p>
          <a:endParaRPr lang="en-US"/>
        </a:p>
      </dgm:t>
    </dgm:pt>
    <dgm:pt modelId="{5767508A-A259-4934-8BAE-C8FA71EE1A95}" type="sibTrans" cxnId="{6BFD533C-3860-4550-8A01-322CACC28FC6}">
      <dgm:prSet/>
      <dgm:spPr/>
      <dgm:t>
        <a:bodyPr/>
        <a:lstStyle/>
        <a:p>
          <a:endParaRPr lang="en-US"/>
        </a:p>
      </dgm:t>
    </dgm:pt>
    <dgm:pt modelId="{E6D9F936-FC26-47A7-BC2F-C86ADE0E525F}" type="pres">
      <dgm:prSet presAssocID="{E8251B8E-51CF-4934-A300-FD6736A33785}" presName="root" presStyleCnt="0">
        <dgm:presLayoutVars>
          <dgm:dir/>
          <dgm:resizeHandles val="exact"/>
        </dgm:presLayoutVars>
      </dgm:prSet>
      <dgm:spPr/>
    </dgm:pt>
    <dgm:pt modelId="{B5CC9746-BFCE-4243-BE9D-F5BFC199FFB2}" type="pres">
      <dgm:prSet presAssocID="{FFEEBEA9-C767-4B26-BB3D-DAC201BFD2A7}" presName="compNode" presStyleCnt="0"/>
      <dgm:spPr/>
    </dgm:pt>
    <dgm:pt modelId="{A3E3B8FC-0147-4997-BF22-B60AF9DD48A6}" type="pres">
      <dgm:prSet presAssocID="{FFEEBEA9-C767-4B26-BB3D-DAC201BFD2A7}" presName="iconBgRect" presStyleLbl="bgShp" presStyleIdx="0" presStyleCnt="5"/>
      <dgm:spPr/>
    </dgm:pt>
    <dgm:pt modelId="{B5902A56-5956-402F-BA39-7C9C503C1EE1}" type="pres">
      <dgm:prSet presAssocID="{FFEEBEA9-C767-4B26-BB3D-DAC201BFD2A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eken"/>
        </a:ext>
      </dgm:extLst>
    </dgm:pt>
    <dgm:pt modelId="{4198DFD4-0B54-47BA-A6E8-3BF5E23149BE}" type="pres">
      <dgm:prSet presAssocID="{FFEEBEA9-C767-4B26-BB3D-DAC201BFD2A7}" presName="spaceRect" presStyleCnt="0"/>
      <dgm:spPr/>
    </dgm:pt>
    <dgm:pt modelId="{F9CAE2FD-861E-4BFD-A392-1B9B01879CC1}" type="pres">
      <dgm:prSet presAssocID="{FFEEBEA9-C767-4B26-BB3D-DAC201BFD2A7}" presName="textRect" presStyleLbl="revTx" presStyleIdx="0" presStyleCnt="5">
        <dgm:presLayoutVars>
          <dgm:chMax val="1"/>
          <dgm:chPref val="1"/>
        </dgm:presLayoutVars>
      </dgm:prSet>
      <dgm:spPr/>
    </dgm:pt>
    <dgm:pt modelId="{D9797353-7C50-4A30-9B8B-E6786B8DF9F2}" type="pres">
      <dgm:prSet presAssocID="{07759504-ACDD-4450-A96C-5A371DA56E7C}" presName="sibTrans" presStyleCnt="0"/>
      <dgm:spPr/>
    </dgm:pt>
    <dgm:pt modelId="{38661C52-34F2-4A11-A56E-43BCAC9EEC81}" type="pres">
      <dgm:prSet presAssocID="{AF1CF815-930A-48EB-8709-72CF5DFED3F2}" presName="compNode" presStyleCnt="0"/>
      <dgm:spPr/>
    </dgm:pt>
    <dgm:pt modelId="{FC1CEDA0-3ED1-4FBF-B8B1-3F9B6368F6BC}" type="pres">
      <dgm:prSet presAssocID="{AF1CF815-930A-48EB-8709-72CF5DFED3F2}" presName="iconBgRect" presStyleLbl="bgShp" presStyleIdx="1" presStyleCnt="5"/>
      <dgm:spPr/>
    </dgm:pt>
    <dgm:pt modelId="{500B8450-A5B6-494B-BDFF-E4005397CA9B}" type="pres">
      <dgm:prSet presAssocID="{AF1CF815-930A-48EB-8709-72CF5DFED3F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0E0102B1-B6E4-4AB6-B101-D4EDF70756DF}" type="pres">
      <dgm:prSet presAssocID="{AF1CF815-930A-48EB-8709-72CF5DFED3F2}" presName="spaceRect" presStyleCnt="0"/>
      <dgm:spPr/>
    </dgm:pt>
    <dgm:pt modelId="{F6314953-CD95-48CB-AF22-51B44F2C0FBD}" type="pres">
      <dgm:prSet presAssocID="{AF1CF815-930A-48EB-8709-72CF5DFED3F2}" presName="textRect" presStyleLbl="revTx" presStyleIdx="1" presStyleCnt="5">
        <dgm:presLayoutVars>
          <dgm:chMax val="1"/>
          <dgm:chPref val="1"/>
        </dgm:presLayoutVars>
      </dgm:prSet>
      <dgm:spPr/>
    </dgm:pt>
    <dgm:pt modelId="{1E5B6D0B-55CE-43E9-9716-3B2490BD1801}" type="pres">
      <dgm:prSet presAssocID="{398449A3-CB31-41D1-9BB9-90AF3A943D9C}" presName="sibTrans" presStyleCnt="0"/>
      <dgm:spPr/>
    </dgm:pt>
    <dgm:pt modelId="{BF9B3280-FC31-4ED3-B75E-9C36E9A6C877}" type="pres">
      <dgm:prSet presAssocID="{C6DEA759-B1FE-4DCF-A8FB-212B95924341}" presName="compNode" presStyleCnt="0"/>
      <dgm:spPr/>
    </dgm:pt>
    <dgm:pt modelId="{45153BDB-EA9E-446A-8EAE-FFDC461EF9AA}" type="pres">
      <dgm:prSet presAssocID="{C6DEA759-B1FE-4DCF-A8FB-212B95924341}" presName="iconBgRect" presStyleLbl="bgShp" presStyleIdx="2" presStyleCnt="5"/>
      <dgm:spPr/>
    </dgm:pt>
    <dgm:pt modelId="{B2131F04-FBBC-4467-B177-9641FA06AAFF}" type="pres">
      <dgm:prSet presAssocID="{C6DEA759-B1FE-4DCF-A8FB-212B9592434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ily Calendar"/>
        </a:ext>
      </dgm:extLst>
    </dgm:pt>
    <dgm:pt modelId="{93AC422F-29C4-4A6B-9FE6-C871D546575A}" type="pres">
      <dgm:prSet presAssocID="{C6DEA759-B1FE-4DCF-A8FB-212B95924341}" presName="spaceRect" presStyleCnt="0"/>
      <dgm:spPr/>
    </dgm:pt>
    <dgm:pt modelId="{E882D193-C4BB-47CB-93CA-F842AC56F5F2}" type="pres">
      <dgm:prSet presAssocID="{C6DEA759-B1FE-4DCF-A8FB-212B95924341}" presName="textRect" presStyleLbl="revTx" presStyleIdx="2" presStyleCnt="5">
        <dgm:presLayoutVars>
          <dgm:chMax val="1"/>
          <dgm:chPref val="1"/>
        </dgm:presLayoutVars>
      </dgm:prSet>
      <dgm:spPr/>
    </dgm:pt>
    <dgm:pt modelId="{3C285534-17AE-4B08-93BD-0FC6BAEB5565}" type="pres">
      <dgm:prSet presAssocID="{3CA9B794-DD60-4575-A86F-FD577B27A333}" presName="sibTrans" presStyleCnt="0"/>
      <dgm:spPr/>
    </dgm:pt>
    <dgm:pt modelId="{E7354CF2-8DE6-4FB6-B299-C2447A085B42}" type="pres">
      <dgm:prSet presAssocID="{6B39CE9F-BE38-43D9-A260-0BC091FD807B}" presName="compNode" presStyleCnt="0"/>
      <dgm:spPr/>
    </dgm:pt>
    <dgm:pt modelId="{626D4319-E4F4-40BF-8E1F-A0F0859534F9}" type="pres">
      <dgm:prSet presAssocID="{6B39CE9F-BE38-43D9-A260-0BC091FD807B}" presName="iconBgRect" presStyleLbl="bgShp" presStyleIdx="3" presStyleCnt="5"/>
      <dgm:spPr/>
    </dgm:pt>
    <dgm:pt modelId="{BF5AFDB1-8901-42D4-AD83-DE126150442A}" type="pres">
      <dgm:prSet presAssocID="{6B39CE9F-BE38-43D9-A260-0BC091FD807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ld"/>
        </a:ext>
      </dgm:extLst>
    </dgm:pt>
    <dgm:pt modelId="{5BBCACE1-8CDD-4C9C-A9D9-560E6CEA2198}" type="pres">
      <dgm:prSet presAssocID="{6B39CE9F-BE38-43D9-A260-0BC091FD807B}" presName="spaceRect" presStyleCnt="0"/>
      <dgm:spPr/>
    </dgm:pt>
    <dgm:pt modelId="{A263E956-147C-4812-9428-C622C4645C06}" type="pres">
      <dgm:prSet presAssocID="{6B39CE9F-BE38-43D9-A260-0BC091FD807B}" presName="textRect" presStyleLbl="revTx" presStyleIdx="3" presStyleCnt="5">
        <dgm:presLayoutVars>
          <dgm:chMax val="1"/>
          <dgm:chPref val="1"/>
        </dgm:presLayoutVars>
      </dgm:prSet>
      <dgm:spPr/>
    </dgm:pt>
    <dgm:pt modelId="{E34DDA6C-C722-46AE-9E2C-3B385D4D0A9F}" type="pres">
      <dgm:prSet presAssocID="{B0957D1A-C980-4399-8D6F-3778D568249C}" presName="sibTrans" presStyleCnt="0"/>
      <dgm:spPr/>
    </dgm:pt>
    <dgm:pt modelId="{B0694AD0-2C4B-4F88-8B30-754374BBDE6D}" type="pres">
      <dgm:prSet presAssocID="{A8FE9DEF-42DD-4C57-B289-F37D6F6F23B6}" presName="compNode" presStyleCnt="0"/>
      <dgm:spPr/>
    </dgm:pt>
    <dgm:pt modelId="{C9D98485-DF24-410C-9C65-FB25F8AF75A6}" type="pres">
      <dgm:prSet presAssocID="{A8FE9DEF-42DD-4C57-B289-F37D6F6F23B6}" presName="iconBgRect" presStyleLbl="bgShp" presStyleIdx="4" presStyleCnt="5"/>
      <dgm:spPr/>
    </dgm:pt>
    <dgm:pt modelId="{B88B3CE2-1669-41E3-8F25-6DD242031E87}" type="pres">
      <dgm:prSet presAssocID="{A8FE9DEF-42DD-4C57-B289-F37D6F6F23B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lp"/>
        </a:ext>
      </dgm:extLst>
    </dgm:pt>
    <dgm:pt modelId="{BB913BB2-C927-4ABC-8698-D1E2EEBEFA1E}" type="pres">
      <dgm:prSet presAssocID="{A8FE9DEF-42DD-4C57-B289-F37D6F6F23B6}" presName="spaceRect" presStyleCnt="0"/>
      <dgm:spPr/>
    </dgm:pt>
    <dgm:pt modelId="{789BCDC0-5EEC-41AA-91B9-D0500DF2099D}" type="pres">
      <dgm:prSet presAssocID="{A8FE9DEF-42DD-4C57-B289-F37D6F6F23B6}" presName="textRect" presStyleLbl="revTx" presStyleIdx="4" presStyleCnt="5">
        <dgm:presLayoutVars>
          <dgm:chMax val="1"/>
          <dgm:chPref val="1"/>
        </dgm:presLayoutVars>
      </dgm:prSet>
      <dgm:spPr/>
    </dgm:pt>
  </dgm:ptLst>
  <dgm:cxnLst>
    <dgm:cxn modelId="{29E5B006-4F97-4424-82A9-8535A88CAEE1}" type="presOf" srcId="{AF1CF815-930A-48EB-8709-72CF5DFED3F2}" destId="{F6314953-CD95-48CB-AF22-51B44F2C0FBD}" srcOrd="0" destOrd="0" presId="urn:microsoft.com/office/officeart/2018/5/layout/IconCircleLabelList"/>
    <dgm:cxn modelId="{4D405C11-4AAB-443E-B065-A31D7444A3AF}" srcId="{E8251B8E-51CF-4934-A300-FD6736A33785}" destId="{6B39CE9F-BE38-43D9-A260-0BC091FD807B}" srcOrd="3" destOrd="0" parTransId="{5FDAB471-F142-4C12-80C9-955883B2FEE7}" sibTransId="{B0957D1A-C980-4399-8D6F-3778D568249C}"/>
    <dgm:cxn modelId="{3593E637-F312-4CE0-8782-A3DA4FB220BC}" type="presOf" srcId="{E8251B8E-51CF-4934-A300-FD6736A33785}" destId="{E6D9F936-FC26-47A7-BC2F-C86ADE0E525F}" srcOrd="0" destOrd="0" presId="urn:microsoft.com/office/officeart/2018/5/layout/IconCircleLabelList"/>
    <dgm:cxn modelId="{6BFD533C-3860-4550-8A01-322CACC28FC6}" srcId="{E8251B8E-51CF-4934-A300-FD6736A33785}" destId="{A8FE9DEF-42DD-4C57-B289-F37D6F6F23B6}" srcOrd="4" destOrd="0" parTransId="{F07E6F68-F3F1-41B8-80AB-B4984E90F185}" sibTransId="{5767508A-A259-4934-8BAE-C8FA71EE1A95}"/>
    <dgm:cxn modelId="{6D07465F-DA61-4876-BEC6-B4F70ECA3F97}" type="presOf" srcId="{FFEEBEA9-C767-4B26-BB3D-DAC201BFD2A7}" destId="{F9CAE2FD-861E-4BFD-A392-1B9B01879CC1}" srcOrd="0" destOrd="0" presId="urn:microsoft.com/office/officeart/2018/5/layout/IconCircleLabelList"/>
    <dgm:cxn modelId="{58F02646-89CC-47F3-8564-113E70D546DC}" type="presOf" srcId="{A8FE9DEF-42DD-4C57-B289-F37D6F6F23B6}" destId="{789BCDC0-5EEC-41AA-91B9-D0500DF2099D}" srcOrd="0" destOrd="0" presId="urn:microsoft.com/office/officeart/2018/5/layout/IconCircleLabelList"/>
    <dgm:cxn modelId="{68FB3B9A-7A74-4840-9D6E-8617B8A36D0D}" srcId="{E8251B8E-51CF-4934-A300-FD6736A33785}" destId="{AF1CF815-930A-48EB-8709-72CF5DFED3F2}" srcOrd="1" destOrd="0" parTransId="{90233C62-2815-4235-B219-7B5902F61174}" sibTransId="{398449A3-CB31-41D1-9BB9-90AF3A943D9C}"/>
    <dgm:cxn modelId="{FF4065A6-BB5D-4F7A-91C9-DCFBCC8CEC14}" type="presOf" srcId="{C6DEA759-B1FE-4DCF-A8FB-212B95924341}" destId="{E882D193-C4BB-47CB-93CA-F842AC56F5F2}" srcOrd="0" destOrd="0" presId="urn:microsoft.com/office/officeart/2018/5/layout/IconCircleLabelList"/>
    <dgm:cxn modelId="{7A4AAEB9-8E7F-4CD6-831C-A8CDAAD37FD9}" type="presOf" srcId="{6B39CE9F-BE38-43D9-A260-0BC091FD807B}" destId="{A263E956-147C-4812-9428-C622C4645C06}" srcOrd="0" destOrd="0" presId="urn:microsoft.com/office/officeart/2018/5/layout/IconCircleLabelList"/>
    <dgm:cxn modelId="{41EB14CD-99DE-465D-B2DE-FBF30A93CDCA}" srcId="{E8251B8E-51CF-4934-A300-FD6736A33785}" destId="{C6DEA759-B1FE-4DCF-A8FB-212B95924341}" srcOrd="2" destOrd="0" parTransId="{7220E430-C984-4B4F-BFE3-0296FB3FF651}" sibTransId="{3CA9B794-DD60-4575-A86F-FD577B27A333}"/>
    <dgm:cxn modelId="{F04C80DE-8E42-4398-B5F3-2359FEE36C67}" srcId="{E8251B8E-51CF-4934-A300-FD6736A33785}" destId="{FFEEBEA9-C767-4B26-BB3D-DAC201BFD2A7}" srcOrd="0" destOrd="0" parTransId="{792EC4DD-C067-4A92-9F4F-B4E5EF8BA493}" sibTransId="{07759504-ACDD-4450-A96C-5A371DA56E7C}"/>
    <dgm:cxn modelId="{333F90F4-483F-49CC-9C8D-7116A192B13D}" type="presParOf" srcId="{E6D9F936-FC26-47A7-BC2F-C86ADE0E525F}" destId="{B5CC9746-BFCE-4243-BE9D-F5BFC199FFB2}" srcOrd="0" destOrd="0" presId="urn:microsoft.com/office/officeart/2018/5/layout/IconCircleLabelList"/>
    <dgm:cxn modelId="{EA4FF5F4-2173-46EC-8BDE-B22532648FC1}" type="presParOf" srcId="{B5CC9746-BFCE-4243-BE9D-F5BFC199FFB2}" destId="{A3E3B8FC-0147-4997-BF22-B60AF9DD48A6}" srcOrd="0" destOrd="0" presId="urn:microsoft.com/office/officeart/2018/5/layout/IconCircleLabelList"/>
    <dgm:cxn modelId="{77BF1B72-EE17-409F-B072-914EA4689979}" type="presParOf" srcId="{B5CC9746-BFCE-4243-BE9D-F5BFC199FFB2}" destId="{B5902A56-5956-402F-BA39-7C9C503C1EE1}" srcOrd="1" destOrd="0" presId="urn:microsoft.com/office/officeart/2018/5/layout/IconCircleLabelList"/>
    <dgm:cxn modelId="{FAC7DEA1-46A1-4EA8-8170-F0525E6E2D07}" type="presParOf" srcId="{B5CC9746-BFCE-4243-BE9D-F5BFC199FFB2}" destId="{4198DFD4-0B54-47BA-A6E8-3BF5E23149BE}" srcOrd="2" destOrd="0" presId="urn:microsoft.com/office/officeart/2018/5/layout/IconCircleLabelList"/>
    <dgm:cxn modelId="{B0ABE877-6D25-4317-BD51-237BB9D94B8C}" type="presParOf" srcId="{B5CC9746-BFCE-4243-BE9D-F5BFC199FFB2}" destId="{F9CAE2FD-861E-4BFD-A392-1B9B01879CC1}" srcOrd="3" destOrd="0" presId="urn:microsoft.com/office/officeart/2018/5/layout/IconCircleLabelList"/>
    <dgm:cxn modelId="{2DE4A60A-10B1-4D5A-BFBF-CF1A3B324113}" type="presParOf" srcId="{E6D9F936-FC26-47A7-BC2F-C86ADE0E525F}" destId="{D9797353-7C50-4A30-9B8B-E6786B8DF9F2}" srcOrd="1" destOrd="0" presId="urn:microsoft.com/office/officeart/2018/5/layout/IconCircleLabelList"/>
    <dgm:cxn modelId="{CD8A2A9B-D170-4D30-B042-47812D649373}" type="presParOf" srcId="{E6D9F936-FC26-47A7-BC2F-C86ADE0E525F}" destId="{38661C52-34F2-4A11-A56E-43BCAC9EEC81}" srcOrd="2" destOrd="0" presId="urn:microsoft.com/office/officeart/2018/5/layout/IconCircleLabelList"/>
    <dgm:cxn modelId="{96164A5F-B395-4C63-8D3B-AF9576198300}" type="presParOf" srcId="{38661C52-34F2-4A11-A56E-43BCAC9EEC81}" destId="{FC1CEDA0-3ED1-4FBF-B8B1-3F9B6368F6BC}" srcOrd="0" destOrd="0" presId="urn:microsoft.com/office/officeart/2018/5/layout/IconCircleLabelList"/>
    <dgm:cxn modelId="{9FC65BA6-F0D2-47B3-B5E6-B731C15018D2}" type="presParOf" srcId="{38661C52-34F2-4A11-A56E-43BCAC9EEC81}" destId="{500B8450-A5B6-494B-BDFF-E4005397CA9B}" srcOrd="1" destOrd="0" presId="urn:microsoft.com/office/officeart/2018/5/layout/IconCircleLabelList"/>
    <dgm:cxn modelId="{7DD2B193-AD7D-43A8-8FC7-8D3DA2556122}" type="presParOf" srcId="{38661C52-34F2-4A11-A56E-43BCAC9EEC81}" destId="{0E0102B1-B6E4-4AB6-B101-D4EDF70756DF}" srcOrd="2" destOrd="0" presId="urn:microsoft.com/office/officeart/2018/5/layout/IconCircleLabelList"/>
    <dgm:cxn modelId="{FF1D2B53-69B5-4B31-990C-582230CFA6B4}" type="presParOf" srcId="{38661C52-34F2-4A11-A56E-43BCAC9EEC81}" destId="{F6314953-CD95-48CB-AF22-51B44F2C0FBD}" srcOrd="3" destOrd="0" presId="urn:microsoft.com/office/officeart/2018/5/layout/IconCircleLabelList"/>
    <dgm:cxn modelId="{E4A54645-1BF4-41D6-A67E-DEF90FF61B79}" type="presParOf" srcId="{E6D9F936-FC26-47A7-BC2F-C86ADE0E525F}" destId="{1E5B6D0B-55CE-43E9-9716-3B2490BD1801}" srcOrd="3" destOrd="0" presId="urn:microsoft.com/office/officeart/2018/5/layout/IconCircleLabelList"/>
    <dgm:cxn modelId="{6028F0EE-B724-4C31-A1A5-EA542D81BF33}" type="presParOf" srcId="{E6D9F936-FC26-47A7-BC2F-C86ADE0E525F}" destId="{BF9B3280-FC31-4ED3-B75E-9C36E9A6C877}" srcOrd="4" destOrd="0" presId="urn:microsoft.com/office/officeart/2018/5/layout/IconCircleLabelList"/>
    <dgm:cxn modelId="{68E8FA11-E8D6-48B3-ACA5-1DA7539BCB27}" type="presParOf" srcId="{BF9B3280-FC31-4ED3-B75E-9C36E9A6C877}" destId="{45153BDB-EA9E-446A-8EAE-FFDC461EF9AA}" srcOrd="0" destOrd="0" presId="urn:microsoft.com/office/officeart/2018/5/layout/IconCircleLabelList"/>
    <dgm:cxn modelId="{ED4C2B55-91E5-4CFD-B27E-C5A18C2D266D}" type="presParOf" srcId="{BF9B3280-FC31-4ED3-B75E-9C36E9A6C877}" destId="{B2131F04-FBBC-4467-B177-9641FA06AAFF}" srcOrd="1" destOrd="0" presId="urn:microsoft.com/office/officeart/2018/5/layout/IconCircleLabelList"/>
    <dgm:cxn modelId="{2CF99FFA-D278-47DC-B3F0-13FCD97C02D5}" type="presParOf" srcId="{BF9B3280-FC31-4ED3-B75E-9C36E9A6C877}" destId="{93AC422F-29C4-4A6B-9FE6-C871D546575A}" srcOrd="2" destOrd="0" presId="urn:microsoft.com/office/officeart/2018/5/layout/IconCircleLabelList"/>
    <dgm:cxn modelId="{3EF06004-E230-4E14-8FAE-BBA996350C7F}" type="presParOf" srcId="{BF9B3280-FC31-4ED3-B75E-9C36E9A6C877}" destId="{E882D193-C4BB-47CB-93CA-F842AC56F5F2}" srcOrd="3" destOrd="0" presId="urn:microsoft.com/office/officeart/2018/5/layout/IconCircleLabelList"/>
    <dgm:cxn modelId="{CACC4900-BAE7-4638-AB74-D4390FF19363}" type="presParOf" srcId="{E6D9F936-FC26-47A7-BC2F-C86ADE0E525F}" destId="{3C285534-17AE-4B08-93BD-0FC6BAEB5565}" srcOrd="5" destOrd="0" presId="urn:microsoft.com/office/officeart/2018/5/layout/IconCircleLabelList"/>
    <dgm:cxn modelId="{467A69C2-F2B0-48FA-BB8D-A12A4D07449F}" type="presParOf" srcId="{E6D9F936-FC26-47A7-BC2F-C86ADE0E525F}" destId="{E7354CF2-8DE6-4FB6-B299-C2447A085B42}" srcOrd="6" destOrd="0" presId="urn:microsoft.com/office/officeart/2018/5/layout/IconCircleLabelList"/>
    <dgm:cxn modelId="{C7D52F22-9A4A-41CE-9AA4-281989448FF4}" type="presParOf" srcId="{E7354CF2-8DE6-4FB6-B299-C2447A085B42}" destId="{626D4319-E4F4-40BF-8E1F-A0F0859534F9}" srcOrd="0" destOrd="0" presId="urn:microsoft.com/office/officeart/2018/5/layout/IconCircleLabelList"/>
    <dgm:cxn modelId="{83AD19E6-CE6C-489B-ABBE-C92BE31D677C}" type="presParOf" srcId="{E7354CF2-8DE6-4FB6-B299-C2447A085B42}" destId="{BF5AFDB1-8901-42D4-AD83-DE126150442A}" srcOrd="1" destOrd="0" presId="urn:microsoft.com/office/officeart/2018/5/layout/IconCircleLabelList"/>
    <dgm:cxn modelId="{328B57E2-FBEA-4B9F-BB6A-8F8E29EB5310}" type="presParOf" srcId="{E7354CF2-8DE6-4FB6-B299-C2447A085B42}" destId="{5BBCACE1-8CDD-4C9C-A9D9-560E6CEA2198}" srcOrd="2" destOrd="0" presId="urn:microsoft.com/office/officeart/2018/5/layout/IconCircleLabelList"/>
    <dgm:cxn modelId="{534F922D-C547-4480-AFC9-B0480C9BFDB9}" type="presParOf" srcId="{E7354CF2-8DE6-4FB6-B299-C2447A085B42}" destId="{A263E956-147C-4812-9428-C622C4645C06}" srcOrd="3" destOrd="0" presId="urn:microsoft.com/office/officeart/2018/5/layout/IconCircleLabelList"/>
    <dgm:cxn modelId="{2D41359A-AB13-411C-9416-539AC51E41AC}" type="presParOf" srcId="{E6D9F936-FC26-47A7-BC2F-C86ADE0E525F}" destId="{E34DDA6C-C722-46AE-9E2C-3B385D4D0A9F}" srcOrd="7" destOrd="0" presId="urn:microsoft.com/office/officeart/2018/5/layout/IconCircleLabelList"/>
    <dgm:cxn modelId="{2079EB77-686C-4B65-ACEB-92C37E572315}" type="presParOf" srcId="{E6D9F936-FC26-47A7-BC2F-C86ADE0E525F}" destId="{B0694AD0-2C4B-4F88-8B30-754374BBDE6D}" srcOrd="8" destOrd="0" presId="urn:microsoft.com/office/officeart/2018/5/layout/IconCircleLabelList"/>
    <dgm:cxn modelId="{5628B143-FAB3-47DC-A7A5-2AC34B56A60E}" type="presParOf" srcId="{B0694AD0-2C4B-4F88-8B30-754374BBDE6D}" destId="{C9D98485-DF24-410C-9C65-FB25F8AF75A6}" srcOrd="0" destOrd="0" presId="urn:microsoft.com/office/officeart/2018/5/layout/IconCircleLabelList"/>
    <dgm:cxn modelId="{C976AA46-2341-4273-BCBF-CF4B3301F5C7}" type="presParOf" srcId="{B0694AD0-2C4B-4F88-8B30-754374BBDE6D}" destId="{B88B3CE2-1669-41E3-8F25-6DD242031E87}" srcOrd="1" destOrd="0" presId="urn:microsoft.com/office/officeart/2018/5/layout/IconCircleLabelList"/>
    <dgm:cxn modelId="{F5B82E83-C75D-4302-92A9-04F83DF3486F}" type="presParOf" srcId="{B0694AD0-2C4B-4F88-8B30-754374BBDE6D}" destId="{BB913BB2-C927-4ABC-8698-D1E2EEBEFA1E}" srcOrd="2" destOrd="0" presId="urn:microsoft.com/office/officeart/2018/5/layout/IconCircleLabelList"/>
    <dgm:cxn modelId="{0F0CE00A-C830-4672-8B98-56B56A1CF897}" type="presParOf" srcId="{B0694AD0-2C4B-4F88-8B30-754374BBDE6D}" destId="{789BCDC0-5EEC-41AA-91B9-D0500DF2099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3B8FC-0147-4997-BF22-B60AF9DD48A6}">
      <dsp:nvSpPr>
        <dsp:cNvPr id="0" name=""/>
        <dsp:cNvSpPr/>
      </dsp:nvSpPr>
      <dsp:spPr>
        <a:xfrm>
          <a:off x="351733" y="927501"/>
          <a:ext cx="1087277" cy="108727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902A56-5956-402F-BA39-7C9C503C1EE1}">
      <dsp:nvSpPr>
        <dsp:cNvPr id="0" name=""/>
        <dsp:cNvSpPr/>
      </dsp:nvSpPr>
      <dsp:spPr>
        <a:xfrm>
          <a:off x="583448" y="1159216"/>
          <a:ext cx="623847" cy="6238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CAE2FD-861E-4BFD-A392-1B9B01879CC1}">
      <dsp:nvSpPr>
        <dsp:cNvPr id="0" name=""/>
        <dsp:cNvSpPr/>
      </dsp:nvSpPr>
      <dsp:spPr>
        <a:xfrm>
          <a:off x="4161" y="2353439"/>
          <a:ext cx="1782421" cy="71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nl-BE" sz="2300" kern="1200"/>
            <a:t>Internal library</a:t>
          </a:r>
          <a:endParaRPr lang="en-US" sz="2300" kern="1200"/>
        </a:p>
      </dsp:txBody>
      <dsp:txXfrm>
        <a:off x="4161" y="2353439"/>
        <a:ext cx="1782421" cy="712968"/>
      </dsp:txXfrm>
    </dsp:sp>
    <dsp:sp modelId="{FC1CEDA0-3ED1-4FBF-B8B1-3F9B6368F6BC}">
      <dsp:nvSpPr>
        <dsp:cNvPr id="0" name=""/>
        <dsp:cNvSpPr/>
      </dsp:nvSpPr>
      <dsp:spPr>
        <a:xfrm>
          <a:off x="2446079" y="927501"/>
          <a:ext cx="1087277" cy="108727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0B8450-A5B6-494B-BDFF-E4005397CA9B}">
      <dsp:nvSpPr>
        <dsp:cNvPr id="0" name=""/>
        <dsp:cNvSpPr/>
      </dsp:nvSpPr>
      <dsp:spPr>
        <a:xfrm>
          <a:off x="2677794" y="1159216"/>
          <a:ext cx="623847" cy="6238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314953-CD95-48CB-AF22-51B44F2C0FBD}">
      <dsp:nvSpPr>
        <dsp:cNvPr id="0" name=""/>
        <dsp:cNvSpPr/>
      </dsp:nvSpPr>
      <dsp:spPr>
        <a:xfrm>
          <a:off x="2098507" y="2353439"/>
          <a:ext cx="1782421" cy="71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nl-BE" sz="2300" kern="1200"/>
            <a:t>Smaller components</a:t>
          </a:r>
          <a:endParaRPr lang="en-US" sz="2300" kern="1200"/>
        </a:p>
      </dsp:txBody>
      <dsp:txXfrm>
        <a:off x="2098507" y="2353439"/>
        <a:ext cx="1782421" cy="712968"/>
      </dsp:txXfrm>
    </dsp:sp>
    <dsp:sp modelId="{45153BDB-EA9E-446A-8EAE-FFDC461EF9AA}">
      <dsp:nvSpPr>
        <dsp:cNvPr id="0" name=""/>
        <dsp:cNvSpPr/>
      </dsp:nvSpPr>
      <dsp:spPr>
        <a:xfrm>
          <a:off x="4540425" y="927501"/>
          <a:ext cx="1087277" cy="108727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131F04-FBBC-4467-B177-9641FA06AAFF}">
      <dsp:nvSpPr>
        <dsp:cNvPr id="0" name=""/>
        <dsp:cNvSpPr/>
      </dsp:nvSpPr>
      <dsp:spPr>
        <a:xfrm>
          <a:off x="4772140" y="1159216"/>
          <a:ext cx="623847" cy="6238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82D193-C4BB-47CB-93CA-F842AC56F5F2}">
      <dsp:nvSpPr>
        <dsp:cNvPr id="0" name=""/>
        <dsp:cNvSpPr/>
      </dsp:nvSpPr>
      <dsp:spPr>
        <a:xfrm>
          <a:off x="4192853" y="2353439"/>
          <a:ext cx="1782421" cy="71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US" sz="2300" kern="1200"/>
            <a:t>3 July</a:t>
          </a:r>
          <a:r>
            <a:rPr lang="nl-BE" sz="2300" kern="1200"/>
            <a:t> </a:t>
          </a:r>
          <a:endParaRPr lang="en-US" sz="2300" kern="1200"/>
        </a:p>
      </dsp:txBody>
      <dsp:txXfrm>
        <a:off x="4192853" y="2353439"/>
        <a:ext cx="1782421" cy="712968"/>
      </dsp:txXfrm>
    </dsp:sp>
    <dsp:sp modelId="{626D4319-E4F4-40BF-8E1F-A0F0859534F9}">
      <dsp:nvSpPr>
        <dsp:cNvPr id="0" name=""/>
        <dsp:cNvSpPr/>
      </dsp:nvSpPr>
      <dsp:spPr>
        <a:xfrm>
          <a:off x="6634771" y="927501"/>
          <a:ext cx="1087277" cy="108727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5AFDB1-8901-42D4-AD83-DE126150442A}">
      <dsp:nvSpPr>
        <dsp:cNvPr id="0" name=""/>
        <dsp:cNvSpPr/>
      </dsp:nvSpPr>
      <dsp:spPr>
        <a:xfrm>
          <a:off x="6866485" y="1159216"/>
          <a:ext cx="623847" cy="6238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63E956-147C-4812-9428-C622C4645C06}">
      <dsp:nvSpPr>
        <dsp:cNvPr id="0" name=""/>
        <dsp:cNvSpPr/>
      </dsp:nvSpPr>
      <dsp:spPr>
        <a:xfrm>
          <a:off x="6287198" y="2353439"/>
          <a:ext cx="1782421" cy="71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nl-BE" sz="2300" kern="1200"/>
            <a:t>Expensive</a:t>
          </a:r>
          <a:endParaRPr lang="en-US" sz="2300" kern="1200"/>
        </a:p>
      </dsp:txBody>
      <dsp:txXfrm>
        <a:off x="6287198" y="2353439"/>
        <a:ext cx="1782421" cy="712968"/>
      </dsp:txXfrm>
    </dsp:sp>
    <dsp:sp modelId="{C9D98485-DF24-410C-9C65-FB25F8AF75A6}">
      <dsp:nvSpPr>
        <dsp:cNvPr id="0" name=""/>
        <dsp:cNvSpPr/>
      </dsp:nvSpPr>
      <dsp:spPr>
        <a:xfrm>
          <a:off x="8729116" y="927501"/>
          <a:ext cx="1087277" cy="1087277"/>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8B3CE2-1669-41E3-8F25-6DD242031E87}">
      <dsp:nvSpPr>
        <dsp:cNvPr id="0" name=""/>
        <dsp:cNvSpPr/>
      </dsp:nvSpPr>
      <dsp:spPr>
        <a:xfrm>
          <a:off x="8960831" y="1159216"/>
          <a:ext cx="623847" cy="6238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9BCDC0-5EEC-41AA-91B9-D0500DF2099D}">
      <dsp:nvSpPr>
        <dsp:cNvPr id="0" name=""/>
        <dsp:cNvSpPr/>
      </dsp:nvSpPr>
      <dsp:spPr>
        <a:xfrm>
          <a:off x="8381544" y="2353439"/>
          <a:ext cx="1782421" cy="71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US" sz="2300" kern="1200"/>
            <a:t>Questions</a:t>
          </a:r>
        </a:p>
      </dsp:txBody>
      <dsp:txXfrm>
        <a:off x="8381544" y="2353439"/>
        <a:ext cx="1782421" cy="71296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99A99-BA36-4CB0-BA5F-380658B68656}" type="datetimeFigureOut">
              <a:rPr lang="nl-BE" smtClean="0"/>
              <a:t>5/06/2021</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A79BE2-9F01-4D9F-9BC3-EA5446C4D19E}" type="slidenum">
              <a:rPr lang="nl-BE" smtClean="0"/>
              <a:t>‹nr.›</a:t>
            </a:fld>
            <a:endParaRPr lang="nl-BE"/>
          </a:p>
        </p:txBody>
      </p:sp>
    </p:spTree>
    <p:extLst>
      <p:ext uri="{BB962C8B-B14F-4D97-AF65-F5344CB8AC3E}">
        <p14:creationId xmlns:p14="http://schemas.microsoft.com/office/powerpoint/2010/main" val="2845694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6000"/>
              </a:lnSpc>
              <a:spcBef>
                <a:spcPts val="0"/>
              </a:spcBef>
              <a:spcAft>
                <a:spcPts val="80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Hi before I start my presentation I have a question for you. Do you know the brand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jbc</a:t>
            </a:r>
            <a:r>
              <a:rPr lang="en-GB" sz="1800" dirty="0">
                <a:effectLst/>
                <a:latin typeface="Calibri" panose="020F0502020204030204" pitchFamily="34" charset="0"/>
                <a:ea typeface="Calibri" panose="020F0502020204030204" pitchFamily="34" charset="0"/>
                <a:cs typeface="Times New Roman" panose="02020603050405020304" pitchFamily="18" charset="0"/>
              </a:rPr>
              <a:t> that makes soldering stations. We use them in school.</a:t>
            </a:r>
          </a:p>
          <a:p>
            <a:pPr marL="0" marR="0" lvl="0" indent="0" algn="l" defTabSz="914400" rtl="0" eaLnBrk="1" fontAlgn="auto" latinLnBrk="0" hangingPunct="1">
              <a:lnSpc>
                <a:spcPct val="106000"/>
              </a:lnSpc>
              <a:spcBef>
                <a:spcPts val="0"/>
              </a:spcBef>
              <a:spcAft>
                <a:spcPts val="80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They are good soldering stations but they are very pricey they cost around five hundred euros that</a:t>
            </a:r>
          </a:p>
          <a:p>
            <a:pPr marL="0" marR="0" lvl="0" indent="0" algn="l" defTabSz="914400" rtl="0" eaLnBrk="1" fontAlgn="auto" latinLnBrk="0" hangingPunct="1">
              <a:lnSpc>
                <a:spcPct val="106000"/>
              </a:lnSpc>
              <a:spcBef>
                <a:spcPts val="0"/>
              </a:spcBef>
              <a:spcAft>
                <a:spcPts val="80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I made a variant of their soldering station for the price of around 250 euros this is half the price.</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fld id="{56A79BE2-9F01-4D9F-9BC3-EA5446C4D19E}" type="slidenum">
              <a:rPr lang="nl-BE" smtClean="0"/>
              <a:t>1</a:t>
            </a:fld>
            <a:endParaRPr lang="nl-BE"/>
          </a:p>
        </p:txBody>
      </p:sp>
    </p:spTree>
    <p:extLst>
      <p:ext uri="{BB962C8B-B14F-4D97-AF65-F5344CB8AC3E}">
        <p14:creationId xmlns:p14="http://schemas.microsoft.com/office/powerpoint/2010/main" val="2664112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06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got the 230V AC from the mains, which was converted to 16v AC using a transformer.</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the full bridge rectifier will make the ac voltage into a dc voltage.</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capacitors will flat out the curve so the current can be used for powering the Arduino.</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other rectified current goes through the optocoupler, this prevents high voltage which can damage the Arduino.</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Arduino reads this signal and uses it for controlling the voltage for heating up the soldering iron.</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also is a optocoupler used to prevent damage to the Arduino,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triac</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used to switch the ac signal on and  off so the temperature will increase and decrease.</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temperature is controlled by the user with a pod resistor. The max6675 is an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ic</a:t>
            </a:r>
            <a:r>
              <a:rPr lang="en-GB" sz="1800" dirty="0">
                <a:effectLst/>
                <a:latin typeface="Calibri" panose="020F0502020204030204" pitchFamily="34" charset="0"/>
                <a:ea typeface="Calibri" panose="020F0502020204030204" pitchFamily="34" charset="0"/>
                <a:cs typeface="Times New Roman" panose="02020603050405020304" pitchFamily="18" charset="0"/>
              </a:rPr>
              <a:t> that reads the temperature of the soldering iron and sends it to the Arduino.</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Arduino uses an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oled</a:t>
            </a:r>
            <a:r>
              <a:rPr lang="en-GB" sz="1800" dirty="0">
                <a:effectLst/>
                <a:latin typeface="Calibri" panose="020F0502020204030204" pitchFamily="34" charset="0"/>
                <a:ea typeface="Calibri" panose="020F0502020204030204" pitchFamily="34" charset="0"/>
                <a:cs typeface="Times New Roman" panose="02020603050405020304" pitchFamily="18" charset="0"/>
              </a:rPr>
              <a:t> display to display the temperature that the user has chosen and how warm the soldering iron is at that given moment.</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fld id="{56A79BE2-9F01-4D9F-9BC3-EA5446C4D19E}" type="slidenum">
              <a:rPr lang="nl-BE" smtClean="0"/>
              <a:t>2</a:t>
            </a:fld>
            <a:endParaRPr lang="nl-BE"/>
          </a:p>
        </p:txBody>
      </p:sp>
    </p:spTree>
    <p:extLst>
      <p:ext uri="{BB962C8B-B14F-4D97-AF65-F5344CB8AC3E}">
        <p14:creationId xmlns:p14="http://schemas.microsoft.com/office/powerpoint/2010/main" val="4214214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PCB design the placement of some components has to be taken into account, such as the pod resistor and the output pins because they must have a specific place on the PCB.</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components that should not go twice in the oven are the most fragile they are placed on the bottom.</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components that have a better durability against heat are placed on the top side. There are also many Surface Mounted Devices (SMD) used so that the PCB can be as compact as possible so components can be placed in the same place above and below.</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fld id="{56A79BE2-9F01-4D9F-9BC3-EA5446C4D19E}" type="slidenum">
              <a:rPr lang="nl-BE" smtClean="0"/>
              <a:t>3</a:t>
            </a:fld>
            <a:endParaRPr lang="nl-BE"/>
          </a:p>
        </p:txBody>
      </p:sp>
    </p:spTree>
    <p:extLst>
      <p:ext uri="{BB962C8B-B14F-4D97-AF65-F5344CB8AC3E}">
        <p14:creationId xmlns:p14="http://schemas.microsoft.com/office/powerpoint/2010/main" val="4107199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SMD components are applied by using a soldering paste by placing a stencil then mounting the components with tweezers on the PCB and then putting them in the oven.</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Through-Hole components are all soldered by hand, you have to heat up the soldering pad well with the soldering iron so that the soldering tin is on both sides of the PCB which improves the electrical connection and lessens the loosening of the component.</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fld id="{56A79BE2-9F01-4D9F-9BC3-EA5446C4D19E}" type="slidenum">
              <a:rPr lang="nl-BE" smtClean="0"/>
              <a:t>4</a:t>
            </a:fld>
            <a:endParaRPr lang="nl-BE"/>
          </a:p>
        </p:txBody>
      </p:sp>
    </p:spTree>
    <p:extLst>
      <p:ext uri="{BB962C8B-B14F-4D97-AF65-F5344CB8AC3E}">
        <p14:creationId xmlns:p14="http://schemas.microsoft.com/office/powerpoint/2010/main" val="1488420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06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case is made as user-friendly as possible by putting the rotary knob in a convenient place and placing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oled</a:t>
            </a:r>
            <a:r>
              <a:rPr lang="en-GB" sz="1800" dirty="0">
                <a:effectLst/>
                <a:latin typeface="Calibri" panose="020F0502020204030204" pitchFamily="34" charset="0"/>
                <a:ea typeface="Calibri" panose="020F0502020204030204" pitchFamily="34" charset="0"/>
                <a:cs typeface="Times New Roman" panose="02020603050405020304" pitchFamily="18" charset="0"/>
              </a:rPr>
              <a:t> screen in a angle so that the user sees it more easily.</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side walls are made of plexiglass so you can see the PCB and there are also cooling holes made in the side where a heat sink is placed.</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logo is placed on the left and right side of the case and located on the right side of the case are holes for soldering iron holder</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fld id="{56A79BE2-9F01-4D9F-9BC3-EA5446C4D19E}" type="slidenum">
              <a:rPr lang="nl-BE" smtClean="0"/>
              <a:t>5</a:t>
            </a:fld>
            <a:endParaRPr lang="nl-BE"/>
          </a:p>
        </p:txBody>
      </p:sp>
    </p:spTree>
    <p:extLst>
      <p:ext uri="{BB962C8B-B14F-4D97-AF65-F5344CB8AC3E}">
        <p14:creationId xmlns:p14="http://schemas.microsoft.com/office/powerpoint/2010/main" val="156862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All components were fairly cheap except 3 components these are the transformer, handle and soldering tip.</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Most of the components were purchased from mouser and eBay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oled</a:t>
            </a:r>
            <a:r>
              <a:rPr lang="en-US" sz="1800" dirty="0">
                <a:effectLst/>
                <a:latin typeface="Calibri" panose="020F0502020204030204" pitchFamily="34" charset="0"/>
                <a:ea typeface="Calibri" panose="020F0502020204030204" pitchFamily="34" charset="0"/>
                <a:cs typeface="Times New Roman" panose="02020603050405020304" pitchFamily="18" charset="0"/>
              </a:rPr>
              <a:t> screen was purchased from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aliexpress</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arrived surprisingly quickly.</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Extras have been purchased for each component so that if one has broken or been lost, there is no need to wait again, and work can continue.</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fld id="{56A79BE2-9F01-4D9F-9BC3-EA5446C4D19E}" type="slidenum">
              <a:rPr lang="nl-BE" smtClean="0"/>
              <a:t>6</a:t>
            </a:fld>
            <a:endParaRPr lang="nl-BE"/>
          </a:p>
        </p:txBody>
      </p:sp>
    </p:spTree>
    <p:extLst>
      <p:ext uri="{BB962C8B-B14F-4D97-AF65-F5344CB8AC3E}">
        <p14:creationId xmlns:p14="http://schemas.microsoft.com/office/powerpoint/2010/main" val="1577434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Here's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arduino</a:t>
            </a:r>
            <a:r>
              <a:rPr lang="en-US" sz="1800" dirty="0">
                <a:effectLst/>
                <a:latin typeface="Calibri" panose="020F0502020204030204" pitchFamily="34" charset="0"/>
                <a:ea typeface="Calibri" panose="020F0502020204030204" pitchFamily="34" charset="0"/>
                <a:cs typeface="Times New Roman" panose="02020603050405020304" pitchFamily="18" charset="0"/>
              </a:rPr>
              <a:t> he's the brain of the whole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pcb</a:t>
            </a:r>
            <a:r>
              <a:rPr lang="en-US" sz="1800" dirty="0">
                <a:effectLst/>
                <a:latin typeface="Calibri" panose="020F0502020204030204" pitchFamily="34" charset="0"/>
                <a:ea typeface="Calibri" panose="020F0502020204030204" pitchFamily="34" charset="0"/>
                <a:cs typeface="Times New Roman" panose="02020603050405020304" pitchFamily="18" charset="0"/>
              </a:rPr>
              <a:t> he controls everything.</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the Max6675's function is to read out the heat sensor and sending it to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arduino</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is the L7809 this component converts 16V direct current to 9V for powering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arduino</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MOC3020 is used for switching the 16v alternating current to control the heat in the soldering iron.</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connector is used to program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arduino</a:t>
            </a:r>
            <a:r>
              <a:rPr lang="en-US" sz="1800" dirty="0">
                <a:effectLst/>
                <a:latin typeface="Calibri" panose="020F0502020204030204" pitchFamily="34" charset="0"/>
                <a:ea typeface="Calibri" panose="020F0502020204030204" pitchFamily="34" charset="0"/>
                <a:cs typeface="Times New Roman" panose="02020603050405020304" pitchFamily="18" charset="0"/>
              </a:rPr>
              <a:t> chip this is only done once so I did not integrate the converter from USB to serial.</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fld id="{56A79BE2-9F01-4D9F-9BC3-EA5446C4D19E}" type="slidenum">
              <a:rPr lang="nl-BE" smtClean="0"/>
              <a:t>7</a:t>
            </a:fld>
            <a:endParaRPr lang="nl-BE"/>
          </a:p>
        </p:txBody>
      </p:sp>
    </p:spTree>
    <p:extLst>
      <p:ext uri="{BB962C8B-B14F-4D97-AF65-F5344CB8AC3E}">
        <p14:creationId xmlns:p14="http://schemas.microsoft.com/office/powerpoint/2010/main" val="2843532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designing of the electrical scheme through Altium went smooth but the components for this project were not in the internal library.</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smaller components needed special attention because they have a small tolerance.</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problem which did occur was the delivery time for each component. </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were also some components that I had to wait for until they were produced because now there is a lot of demand for electrical components.</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project is completely finished but there is one component missing and it will not arrive until 3 July.</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recommendation is to give every student the same project to see how each student develops it in his own way.</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I'd like to hear your questions.</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fld id="{56A79BE2-9F01-4D9F-9BC3-EA5446C4D19E}" type="slidenum">
              <a:rPr lang="nl-BE" smtClean="0"/>
              <a:t>8</a:t>
            </a:fld>
            <a:endParaRPr lang="nl-BE"/>
          </a:p>
        </p:txBody>
      </p:sp>
    </p:spTree>
    <p:extLst>
      <p:ext uri="{BB962C8B-B14F-4D97-AF65-F5344CB8AC3E}">
        <p14:creationId xmlns:p14="http://schemas.microsoft.com/office/powerpoint/2010/main" val="2190046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4761F88E-561F-4E8B-AAE2-0B6218CFAA81}" type="datetime1">
              <a:rPr lang="nl-BE" smtClean="0"/>
              <a:t>5/06/2021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31A2214F-95A6-425F-A82F-9A8E85120159}" type="slidenum">
              <a:rPr lang="nl-BE" smtClean="0"/>
              <a:t>‹nr.›</a:t>
            </a:fld>
            <a:endParaRPr lang="nl-BE"/>
          </a:p>
        </p:txBody>
      </p:sp>
    </p:spTree>
    <p:extLst>
      <p:ext uri="{BB962C8B-B14F-4D97-AF65-F5344CB8AC3E}">
        <p14:creationId xmlns:p14="http://schemas.microsoft.com/office/powerpoint/2010/main" val="2381204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1B7C5B0D-2D71-41E7-B83A-0106A3340A84}" type="datetime1">
              <a:rPr lang="nl-BE" smtClean="0"/>
              <a:t>5/06/2021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31A2214F-95A6-425F-A82F-9A8E85120159}" type="slidenum">
              <a:rPr lang="nl-BE" smtClean="0"/>
              <a:t>‹nr.›</a:t>
            </a:fld>
            <a:endParaRPr lang="nl-BE"/>
          </a:p>
        </p:txBody>
      </p:sp>
    </p:spTree>
    <p:extLst>
      <p:ext uri="{BB962C8B-B14F-4D97-AF65-F5344CB8AC3E}">
        <p14:creationId xmlns:p14="http://schemas.microsoft.com/office/powerpoint/2010/main" val="2355068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6BCE0818-A027-444E-A9E1-5F3647386348}" type="datetime1">
              <a:rPr lang="nl-BE" smtClean="0"/>
              <a:t>5/06/2021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31A2214F-95A6-425F-A82F-9A8E85120159}" type="slidenum">
              <a:rPr lang="nl-BE" smtClean="0"/>
              <a:t>‹nr.›</a:t>
            </a:fld>
            <a:endParaRPr lang="nl-BE"/>
          </a:p>
        </p:txBody>
      </p:sp>
    </p:spTree>
    <p:extLst>
      <p:ext uri="{BB962C8B-B14F-4D97-AF65-F5344CB8AC3E}">
        <p14:creationId xmlns:p14="http://schemas.microsoft.com/office/powerpoint/2010/main" val="3385159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1B5C53BF-4117-464D-8CF6-3F37C9241AED}" type="datetime1">
              <a:rPr lang="nl-BE" smtClean="0"/>
              <a:t>5/06/2021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31A2214F-95A6-425F-A82F-9A8E85120159}" type="slidenum">
              <a:rPr lang="nl-BE" smtClean="0"/>
              <a:t>‹nr.›</a:t>
            </a:fld>
            <a:endParaRPr lang="nl-BE"/>
          </a:p>
        </p:txBody>
      </p:sp>
    </p:spTree>
    <p:extLst>
      <p:ext uri="{BB962C8B-B14F-4D97-AF65-F5344CB8AC3E}">
        <p14:creationId xmlns:p14="http://schemas.microsoft.com/office/powerpoint/2010/main" val="581054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C3616183-B004-46E3-AF9F-5CDF12699321}" type="datetime1">
              <a:rPr lang="nl-BE" smtClean="0"/>
              <a:t>5/06/2021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31A2214F-95A6-425F-A82F-9A8E85120159}" type="slidenum">
              <a:rPr lang="nl-BE" smtClean="0"/>
              <a:t>‹nr.›</a:t>
            </a:fld>
            <a:endParaRPr lang="nl-BE"/>
          </a:p>
        </p:txBody>
      </p:sp>
    </p:spTree>
    <p:extLst>
      <p:ext uri="{BB962C8B-B14F-4D97-AF65-F5344CB8AC3E}">
        <p14:creationId xmlns:p14="http://schemas.microsoft.com/office/powerpoint/2010/main" val="4271538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B7602E9E-5D83-45D5-AE59-7B43B3957F89}" type="datetime1">
              <a:rPr lang="nl-BE" smtClean="0"/>
              <a:t>5/06/2021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31A2214F-95A6-425F-A82F-9A8E85120159}" type="slidenum">
              <a:rPr lang="nl-BE" smtClean="0"/>
              <a:t>‹nr.›</a:t>
            </a:fld>
            <a:endParaRPr lang="nl-BE"/>
          </a:p>
        </p:txBody>
      </p:sp>
    </p:spTree>
    <p:extLst>
      <p:ext uri="{BB962C8B-B14F-4D97-AF65-F5344CB8AC3E}">
        <p14:creationId xmlns:p14="http://schemas.microsoft.com/office/powerpoint/2010/main" val="2344125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nl-NL"/>
              <a:t>Klik om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FA31DE4E-ABAB-4251-A361-3955BE6D5023}" type="datetime1">
              <a:rPr lang="nl-BE" smtClean="0"/>
              <a:t>5/06/2021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31A2214F-95A6-425F-A82F-9A8E85120159}" type="slidenum">
              <a:rPr lang="nl-BE" smtClean="0"/>
              <a:t>‹nr.›</a:t>
            </a:fld>
            <a:endParaRPr lang="nl-BE"/>
          </a:p>
        </p:txBody>
      </p:sp>
    </p:spTree>
    <p:extLst>
      <p:ext uri="{BB962C8B-B14F-4D97-AF65-F5344CB8AC3E}">
        <p14:creationId xmlns:p14="http://schemas.microsoft.com/office/powerpoint/2010/main" val="961830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D58F3E45-C8F6-4AA5-9658-3CBA4CF97BED}" type="datetime1">
              <a:rPr lang="nl-BE" smtClean="0"/>
              <a:t>5/06/2021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31A2214F-95A6-425F-A82F-9A8E85120159}" type="slidenum">
              <a:rPr lang="nl-BE" smtClean="0"/>
              <a:t>‹nr.›</a:t>
            </a:fld>
            <a:endParaRPr lang="nl-BE"/>
          </a:p>
        </p:txBody>
      </p:sp>
    </p:spTree>
    <p:extLst>
      <p:ext uri="{BB962C8B-B14F-4D97-AF65-F5344CB8AC3E}">
        <p14:creationId xmlns:p14="http://schemas.microsoft.com/office/powerpoint/2010/main" val="3614398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CBC6C9-0AE2-4FC4-8314-0C58FE6C2DA5}" type="datetime1">
              <a:rPr lang="nl-BE" smtClean="0"/>
              <a:t>5/06/2021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31A2214F-95A6-425F-A82F-9A8E85120159}" type="slidenum">
              <a:rPr lang="nl-BE" smtClean="0"/>
              <a:t>‹nr.›</a:t>
            </a:fld>
            <a:endParaRPr lang="nl-BE"/>
          </a:p>
        </p:txBody>
      </p:sp>
    </p:spTree>
    <p:extLst>
      <p:ext uri="{BB962C8B-B14F-4D97-AF65-F5344CB8AC3E}">
        <p14:creationId xmlns:p14="http://schemas.microsoft.com/office/powerpoint/2010/main" val="3537116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AA18B5A1-C0D9-4A45-90E5-B1FAC203DE14}" type="datetime1">
              <a:rPr lang="nl-BE" smtClean="0"/>
              <a:t>5/06/2021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31A2214F-95A6-425F-A82F-9A8E85120159}" type="slidenum">
              <a:rPr lang="nl-BE" smtClean="0"/>
              <a:t>‹nr.›</a:t>
            </a:fld>
            <a:endParaRPr lang="nl-BE"/>
          </a:p>
        </p:txBody>
      </p:sp>
    </p:spTree>
    <p:extLst>
      <p:ext uri="{BB962C8B-B14F-4D97-AF65-F5344CB8AC3E}">
        <p14:creationId xmlns:p14="http://schemas.microsoft.com/office/powerpoint/2010/main" val="1115734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3A4084DB-0DB8-49DC-B4FF-06F32833EE8A}" type="datetime1">
              <a:rPr lang="nl-BE" smtClean="0"/>
              <a:t>5/06/2021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31A2214F-95A6-425F-A82F-9A8E85120159}" type="slidenum">
              <a:rPr lang="nl-BE" smtClean="0"/>
              <a:t>‹nr.›</a:t>
            </a:fld>
            <a:endParaRPr lang="nl-BE"/>
          </a:p>
        </p:txBody>
      </p:sp>
    </p:spTree>
    <p:extLst>
      <p:ext uri="{BB962C8B-B14F-4D97-AF65-F5344CB8AC3E}">
        <p14:creationId xmlns:p14="http://schemas.microsoft.com/office/powerpoint/2010/main" val="412760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E51FED-7806-4516-BC70-B90E5E64E994}" type="datetime1">
              <a:rPr lang="nl-BE" smtClean="0"/>
              <a:t>5/06/2021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A2214F-95A6-425F-A82F-9A8E85120159}" type="slidenum">
              <a:rPr lang="nl-BE" smtClean="0"/>
              <a:t>‹nr.›</a:t>
            </a:fld>
            <a:endParaRPr lang="nl-BE"/>
          </a:p>
        </p:txBody>
      </p:sp>
    </p:spTree>
    <p:extLst>
      <p:ext uri="{BB962C8B-B14F-4D97-AF65-F5344CB8AC3E}">
        <p14:creationId xmlns:p14="http://schemas.microsoft.com/office/powerpoint/2010/main" val="281234510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7.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microsoft.com/office/2007/relationships/hdphoto" Target="../media/hdphoto6.wdp"/><Relationship Id="rId5" Type="http://schemas.openxmlformats.org/officeDocument/2006/relationships/image" Target="../media/image11.png"/><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Afbeelding 11">
            <a:extLst>
              <a:ext uri="{FF2B5EF4-FFF2-40B4-BE49-F238E27FC236}">
                <a16:creationId xmlns:a16="http://schemas.microsoft.com/office/drawing/2014/main" id="{86BE4379-43C2-4C53-A7ED-0B1805F30E7A}"/>
              </a:ext>
            </a:extLst>
          </p:cNvPr>
          <p:cNvPicPr>
            <a:picLocks noChangeAspect="1"/>
          </p:cNvPicPr>
          <p:nvPr/>
        </p:nvPicPr>
        <p:blipFill>
          <a:blip r:embed="rId3"/>
          <a:stretch>
            <a:fillRect/>
          </a:stretch>
        </p:blipFill>
        <p:spPr>
          <a:xfrm>
            <a:off x="0" y="263"/>
            <a:ext cx="12192000" cy="6857474"/>
          </a:xfrm>
          <a:prstGeom prst="rect">
            <a:avLst/>
          </a:prstGeom>
        </p:spPr>
      </p:pic>
      <p:sp>
        <p:nvSpPr>
          <p:cNvPr id="14" name="Tijdelijke aanduiding voor dianummer 13">
            <a:extLst>
              <a:ext uri="{FF2B5EF4-FFF2-40B4-BE49-F238E27FC236}">
                <a16:creationId xmlns:a16="http://schemas.microsoft.com/office/drawing/2014/main" id="{7ECE5072-BB1E-4A15-B429-A474EFE85B7E}"/>
              </a:ext>
            </a:extLst>
          </p:cNvPr>
          <p:cNvSpPr>
            <a:spLocks noGrp="1"/>
          </p:cNvSpPr>
          <p:nvPr>
            <p:ph type="sldNum" sz="quarter" idx="12"/>
          </p:nvPr>
        </p:nvSpPr>
        <p:spPr/>
        <p:txBody>
          <a:bodyPr/>
          <a:lstStyle/>
          <a:p>
            <a:fld id="{31A2214F-95A6-425F-A82F-9A8E85120159}" type="slidenum">
              <a:rPr lang="nl-BE" smtClean="0"/>
              <a:t>1</a:t>
            </a:fld>
            <a:endParaRPr lang="nl-BE"/>
          </a:p>
        </p:txBody>
      </p:sp>
      <p:pic>
        <p:nvPicPr>
          <p:cNvPr id="17" name="Afbeelding 16">
            <a:extLst>
              <a:ext uri="{FF2B5EF4-FFF2-40B4-BE49-F238E27FC236}">
                <a16:creationId xmlns:a16="http://schemas.microsoft.com/office/drawing/2014/main" id="{261F722E-5839-4E67-8E47-EEAEC072CF8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88112" l="2110" r="94304">
                        <a14:foregroundMark x1="18565" y1="26573" x2="21730" y2="27273"/>
                        <a14:foregroundMark x1="5696" y1="29371" x2="5696" y2="29371"/>
                        <a14:foregroundMark x1="2110" y1="46154" x2="2110" y2="46154"/>
                        <a14:foregroundMark x1="34599" y1="46154" x2="34599" y2="46154"/>
                        <a14:foregroundMark x1="47679" y1="45455" x2="47679" y2="45455"/>
                        <a14:foregroundMark x1="66456" y1="43357" x2="66456" y2="43357"/>
                        <a14:foregroundMark x1="75527" y1="42657" x2="75527" y2="42657"/>
                        <a14:foregroundMark x1="83966" y1="41259" x2="83966" y2="41259"/>
                        <a14:foregroundMark x1="94304" y1="44056" x2="94304" y2="44056"/>
                        <a14:foregroundMark x1="12869" y1="18881" x2="19831" y2="20280"/>
                        <a14:foregroundMark x1="12869" y1="23776" x2="20464" y2="23776"/>
                        <a14:foregroundMark x1="15612" y1="73427" x2="21519" y2="76923"/>
                        <a14:foregroundMark x1="17300" y1="79021" x2="17300" y2="79021"/>
                        <a14:foregroundMark x1="17300" y1="79021" x2="17300" y2="79021"/>
                        <a14:foregroundMark x1="22574" y1="76224" x2="22574" y2="76224"/>
                        <a14:foregroundMark x1="35021" y1="45455" x2="35021" y2="45455"/>
                        <a14:foregroundMark x1="48734" y1="46154" x2="48734" y2="46154"/>
                        <a14:foregroundMark x1="48945" y1="45455" x2="49156" y2="44755"/>
                        <a14:foregroundMark x1="7529" y1="44435" x2="7384" y2="44755"/>
                        <a14:foregroundMark x1="6329" y1="44056" x2="6329" y2="44056"/>
                        <a14:foregroundMark x1="12658" y1="49650" x2="12025" y2="46853"/>
                        <a14:backgroundMark x1="7173" y1="45455" x2="7173" y2="45455"/>
                        <a14:backgroundMark x1="6540" y1="43357" x2="7595" y2="43357"/>
                        <a14:backgroundMark x1="8017" y1="46154" x2="8228" y2="44056"/>
                        <a14:backgroundMark x1="8439" y1="46154" x2="7384" y2="43357"/>
                        <a14:backgroundMark x1="8439" y1="46154" x2="8228" y2="48951"/>
                        <a14:backgroundMark x1="5907" y1="46853" x2="6329" y2="43357"/>
                      </a14:backgroundRemoval>
                    </a14:imgEffect>
                  </a14:imgLayer>
                </a14:imgProps>
              </a:ext>
            </a:extLst>
          </a:blip>
          <a:stretch>
            <a:fillRect/>
          </a:stretch>
        </p:blipFill>
        <p:spPr>
          <a:xfrm>
            <a:off x="7334250" y="5359400"/>
            <a:ext cx="4514850" cy="1362075"/>
          </a:xfrm>
          <a:prstGeom prst="rect">
            <a:avLst/>
          </a:prstGeom>
        </p:spPr>
      </p:pic>
    </p:spTree>
    <p:extLst>
      <p:ext uri="{BB962C8B-B14F-4D97-AF65-F5344CB8AC3E}">
        <p14:creationId xmlns:p14="http://schemas.microsoft.com/office/powerpoint/2010/main" val="276397288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89A570FA-FAB8-4620-8C38-704324275EE2}"/>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a:solidFill>
                  <a:schemeClr val="tx1"/>
                </a:solidFill>
                <a:latin typeface="+mj-lt"/>
                <a:ea typeface="+mj-ea"/>
                <a:cs typeface="+mj-cs"/>
              </a:rPr>
              <a:t>Working:</a:t>
            </a:r>
          </a:p>
        </p:txBody>
      </p:sp>
      <p:sp>
        <p:nvSpPr>
          <p:cNvPr id="23" name="Rectangle 2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jdelijke aanduiding voor tekst 3">
            <a:extLst>
              <a:ext uri="{FF2B5EF4-FFF2-40B4-BE49-F238E27FC236}">
                <a16:creationId xmlns:a16="http://schemas.microsoft.com/office/drawing/2014/main" id="{24A3FA62-E704-424F-868A-FFEAB90EB1B0}"/>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indent="-228600">
              <a:buFont typeface="Arial" panose="020B0604020202020204" pitchFamily="34" charset="0"/>
              <a:buChar char="•"/>
            </a:pPr>
            <a:r>
              <a:rPr lang="en-US" sz="1700" dirty="0" err="1"/>
              <a:t>Optocuplor</a:t>
            </a:r>
            <a:endParaRPr lang="en-US" sz="1700" dirty="0"/>
          </a:p>
          <a:p>
            <a:pPr indent="-228600">
              <a:buFont typeface="Arial" panose="020B0604020202020204" pitchFamily="34" charset="0"/>
              <a:buChar char="•"/>
            </a:pPr>
            <a:r>
              <a:rPr lang="en-US" sz="1700" dirty="0"/>
              <a:t>Rectifier</a:t>
            </a:r>
          </a:p>
          <a:p>
            <a:pPr indent="-228600">
              <a:buFont typeface="Arial" panose="020B0604020202020204" pitchFamily="34" charset="0"/>
              <a:buChar char="•"/>
            </a:pPr>
            <a:r>
              <a:rPr lang="en-US" sz="1700" dirty="0"/>
              <a:t>Capacitor</a:t>
            </a:r>
          </a:p>
          <a:p>
            <a:pPr indent="-228600">
              <a:buFont typeface="Arial" panose="020B0604020202020204" pitchFamily="34" charset="0"/>
              <a:buChar char="•"/>
            </a:pPr>
            <a:r>
              <a:rPr lang="en-US" sz="1700" dirty="0"/>
              <a:t>TRIAC</a:t>
            </a:r>
          </a:p>
          <a:p>
            <a:pPr indent="-228600">
              <a:buFont typeface="Arial" panose="020B0604020202020204" pitchFamily="34" charset="0"/>
              <a:buChar char="•"/>
            </a:pPr>
            <a:r>
              <a:rPr lang="en-US" sz="1700" dirty="0"/>
              <a:t>MAX6675</a:t>
            </a:r>
          </a:p>
          <a:p>
            <a:pPr indent="-228600">
              <a:buFont typeface="Arial" panose="020B0604020202020204" pitchFamily="34" charset="0"/>
              <a:buChar char="•"/>
            </a:pPr>
            <a:r>
              <a:rPr lang="en-US" sz="1700" dirty="0" err="1"/>
              <a:t>Oled</a:t>
            </a:r>
            <a:endParaRPr lang="en-US" sz="1700" dirty="0"/>
          </a:p>
        </p:txBody>
      </p:sp>
      <p:pic>
        <p:nvPicPr>
          <p:cNvPr id="5" name="Afbeelding 4">
            <a:extLst>
              <a:ext uri="{FF2B5EF4-FFF2-40B4-BE49-F238E27FC236}">
                <a16:creationId xmlns:a16="http://schemas.microsoft.com/office/drawing/2014/main" id="{E055C429-F57A-4917-BE93-AB6EAD9BEF81}"/>
              </a:ext>
            </a:extLst>
          </p:cNvPr>
          <p:cNvPicPr/>
          <p:nvPr/>
        </p:nvPicPr>
        <p:blipFill rotWithShape="1">
          <a:blip r:embed="rId3">
            <a:extLst>
              <a:ext uri="{28A0092B-C50C-407E-A947-70E740481C1C}">
                <a14:useLocalDpi xmlns:a14="http://schemas.microsoft.com/office/drawing/2010/main" val="0"/>
              </a:ext>
            </a:extLst>
          </a:blip>
          <a:srcRect l="17971" t="14301" r="21443" b="18407"/>
          <a:stretch/>
        </p:blipFill>
        <p:spPr bwMode="auto">
          <a:xfrm>
            <a:off x="5016909" y="841248"/>
            <a:ext cx="6690558" cy="5276088"/>
          </a:xfrm>
          <a:prstGeom prst="rect">
            <a:avLst/>
          </a:prstGeom>
          <a:noFill/>
        </p:spPr>
      </p:pic>
      <p:sp>
        <p:nvSpPr>
          <p:cNvPr id="6" name="Tijdelijke aanduiding voor dianummer 5">
            <a:extLst>
              <a:ext uri="{FF2B5EF4-FFF2-40B4-BE49-F238E27FC236}">
                <a16:creationId xmlns:a16="http://schemas.microsoft.com/office/drawing/2014/main" id="{BE50F23B-C83E-40CA-87DE-F961291BD8B5}"/>
              </a:ext>
            </a:extLst>
          </p:cNvPr>
          <p:cNvSpPr>
            <a:spLocks noGrp="1"/>
          </p:cNvSpPr>
          <p:nvPr>
            <p:ph type="sldNum" sz="quarter" idx="12"/>
          </p:nvPr>
        </p:nvSpPr>
        <p:spPr/>
        <p:txBody>
          <a:bodyPr/>
          <a:lstStyle/>
          <a:p>
            <a:fld id="{31A2214F-95A6-425F-A82F-9A8E85120159}" type="slidenum">
              <a:rPr lang="nl-BE" smtClean="0"/>
              <a:t>2</a:t>
            </a:fld>
            <a:endParaRPr lang="nl-BE"/>
          </a:p>
        </p:txBody>
      </p:sp>
    </p:spTree>
    <p:extLst>
      <p:ext uri="{BB962C8B-B14F-4D97-AF65-F5344CB8AC3E}">
        <p14:creationId xmlns:p14="http://schemas.microsoft.com/office/powerpoint/2010/main" val="377496463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1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D151FD26-2BEE-46DB-8886-1DC0CF74516A}"/>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a:t>PCB Design:</a:t>
            </a:r>
          </a:p>
        </p:txBody>
      </p:sp>
      <p:sp>
        <p:nvSpPr>
          <p:cNvPr id="26" name="Rectangle 1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7"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jdelijke aanduiding voor tekst 3">
            <a:extLst>
              <a:ext uri="{FF2B5EF4-FFF2-40B4-BE49-F238E27FC236}">
                <a16:creationId xmlns:a16="http://schemas.microsoft.com/office/drawing/2014/main" id="{54DB5836-89B0-4D07-9486-CA018C429748}"/>
              </a:ext>
            </a:extLst>
          </p:cNvPr>
          <p:cNvSpPr>
            <a:spLocks noGrp="1"/>
          </p:cNvSpPr>
          <p:nvPr>
            <p:ph type="body" sz="half" idx="2"/>
          </p:nvPr>
        </p:nvSpPr>
        <p:spPr>
          <a:xfrm>
            <a:off x="5250106" y="586822"/>
            <a:ext cx="6106742" cy="1645920"/>
          </a:xfrm>
        </p:spPr>
        <p:txBody>
          <a:bodyPr vert="horz" lIns="91440" tIns="45720" rIns="91440" bIns="45720" rtlCol="0" anchor="ctr">
            <a:normAutofit fontScale="92500" lnSpcReduction="10000"/>
          </a:bodyPr>
          <a:lstStyle/>
          <a:p>
            <a:pPr indent="-228600">
              <a:buFont typeface="Arial" panose="020B0604020202020204" pitchFamily="34" charset="0"/>
              <a:buChar char="•"/>
            </a:pPr>
            <a:r>
              <a:rPr lang="en-US" sz="1800" dirty="0"/>
              <a:t>Placement</a:t>
            </a:r>
          </a:p>
          <a:p>
            <a:pPr indent="-228600">
              <a:buFont typeface="Arial" panose="020B0604020202020204" pitchFamily="34" charset="0"/>
              <a:buChar char="•"/>
            </a:pPr>
            <a:r>
              <a:rPr lang="en-US" sz="1800" dirty="0"/>
              <a:t>Bottom</a:t>
            </a:r>
          </a:p>
          <a:p>
            <a:pPr indent="-228600">
              <a:buFont typeface="Arial" panose="020B0604020202020204" pitchFamily="34" charset="0"/>
              <a:buChar char="•"/>
            </a:pPr>
            <a:r>
              <a:rPr lang="en-US" sz="1800" dirty="0"/>
              <a:t>Top</a:t>
            </a:r>
          </a:p>
          <a:p>
            <a:pPr indent="-228600">
              <a:buFont typeface="Arial" panose="020B0604020202020204" pitchFamily="34" charset="0"/>
              <a:buChar char="•"/>
            </a:pPr>
            <a:r>
              <a:rPr lang="en-US" sz="1800" dirty="0"/>
              <a:t>SMD</a:t>
            </a:r>
          </a:p>
          <a:p>
            <a:pPr indent="-228600">
              <a:buFont typeface="Arial" panose="020B0604020202020204" pitchFamily="34" charset="0"/>
              <a:buChar char="•"/>
            </a:pPr>
            <a:r>
              <a:rPr lang="en-US" sz="1800" dirty="0"/>
              <a:t>Polygon</a:t>
            </a:r>
          </a:p>
        </p:txBody>
      </p:sp>
      <p:pic>
        <p:nvPicPr>
          <p:cNvPr id="7" name="Afbeelding 6">
            <a:extLst>
              <a:ext uri="{FF2B5EF4-FFF2-40B4-BE49-F238E27FC236}">
                <a16:creationId xmlns:a16="http://schemas.microsoft.com/office/drawing/2014/main" id="{E0597499-BE29-47E0-A589-E0955CCE5D8C}"/>
              </a:ext>
            </a:extLst>
          </p:cNvPr>
          <p:cNvPicPr>
            <a:picLocks noChangeAspect="1"/>
          </p:cNvPicPr>
          <p:nvPr/>
        </p:nvPicPr>
        <p:blipFill>
          <a:blip r:embed="rId3"/>
          <a:stretch>
            <a:fillRect/>
          </a:stretch>
        </p:blipFill>
        <p:spPr>
          <a:xfrm>
            <a:off x="1643702" y="2729397"/>
            <a:ext cx="3309670" cy="3483864"/>
          </a:xfrm>
          <a:prstGeom prst="rect">
            <a:avLst/>
          </a:prstGeom>
        </p:spPr>
      </p:pic>
      <p:pic>
        <p:nvPicPr>
          <p:cNvPr id="9" name="Afbeelding 8">
            <a:extLst>
              <a:ext uri="{FF2B5EF4-FFF2-40B4-BE49-F238E27FC236}">
                <a16:creationId xmlns:a16="http://schemas.microsoft.com/office/drawing/2014/main" id="{7E66B468-D85E-49D6-BBFE-FC58CE019B16}"/>
              </a:ext>
            </a:extLst>
          </p:cNvPr>
          <p:cNvPicPr>
            <a:picLocks noChangeAspect="1"/>
          </p:cNvPicPr>
          <p:nvPr/>
        </p:nvPicPr>
        <p:blipFill>
          <a:blip r:embed="rId4"/>
          <a:stretch>
            <a:fillRect/>
          </a:stretch>
        </p:blipFill>
        <p:spPr>
          <a:xfrm>
            <a:off x="7305487" y="2729397"/>
            <a:ext cx="3309670" cy="3483864"/>
          </a:xfrm>
          <a:prstGeom prst="rect">
            <a:avLst/>
          </a:prstGeom>
        </p:spPr>
      </p:pic>
      <p:sp>
        <p:nvSpPr>
          <p:cNvPr id="11" name="Tijdelijke aanduiding voor dianummer 10">
            <a:extLst>
              <a:ext uri="{FF2B5EF4-FFF2-40B4-BE49-F238E27FC236}">
                <a16:creationId xmlns:a16="http://schemas.microsoft.com/office/drawing/2014/main" id="{CBE543F8-5F33-4B13-8C4E-EEC72B7288C1}"/>
              </a:ext>
            </a:extLst>
          </p:cNvPr>
          <p:cNvSpPr>
            <a:spLocks noGrp="1"/>
          </p:cNvSpPr>
          <p:nvPr>
            <p:ph type="sldNum" sz="quarter" idx="12"/>
          </p:nvPr>
        </p:nvSpPr>
        <p:spPr/>
        <p:txBody>
          <a:bodyPr/>
          <a:lstStyle/>
          <a:p>
            <a:fld id="{31A2214F-95A6-425F-A82F-9A8E85120159}" type="slidenum">
              <a:rPr lang="nl-BE" smtClean="0"/>
              <a:t>3</a:t>
            </a:fld>
            <a:endParaRPr lang="nl-BE"/>
          </a:p>
        </p:txBody>
      </p:sp>
    </p:spTree>
    <p:extLst>
      <p:ext uri="{BB962C8B-B14F-4D97-AF65-F5344CB8AC3E}">
        <p14:creationId xmlns:p14="http://schemas.microsoft.com/office/powerpoint/2010/main" val="2117374488"/>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Freeform: Shape 2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Freeform: Shape 3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F4D4552C-FD80-4F02-BBFD-862811806216}"/>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a:solidFill>
                  <a:schemeClr val="tx1"/>
                </a:solidFill>
                <a:latin typeface="+mj-lt"/>
                <a:ea typeface="+mj-ea"/>
                <a:cs typeface="+mj-cs"/>
              </a:rPr>
              <a:t>Soldering:</a:t>
            </a:r>
          </a:p>
        </p:txBody>
      </p:sp>
      <p:sp>
        <p:nvSpPr>
          <p:cNvPr id="34" name="Rectangle 3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jdelijke aanduiding voor tekst 3">
            <a:extLst>
              <a:ext uri="{FF2B5EF4-FFF2-40B4-BE49-F238E27FC236}">
                <a16:creationId xmlns:a16="http://schemas.microsoft.com/office/drawing/2014/main" id="{C666D63D-EAAF-43A5-A286-AF3B6F93D5C5}"/>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indent="-228600">
              <a:buFont typeface="Arial" panose="020B0604020202020204" pitchFamily="34" charset="0"/>
              <a:buChar char="•"/>
            </a:pPr>
            <a:r>
              <a:rPr lang="en-US" sz="1700" dirty="0"/>
              <a:t>Stencil</a:t>
            </a:r>
          </a:p>
          <a:p>
            <a:pPr indent="-228600">
              <a:buFont typeface="Arial" panose="020B0604020202020204" pitchFamily="34" charset="0"/>
              <a:buChar char="•"/>
            </a:pPr>
            <a:r>
              <a:rPr lang="en-US" sz="1700" dirty="0"/>
              <a:t>Through-Hole</a:t>
            </a:r>
          </a:p>
          <a:p>
            <a:pPr indent="-228600">
              <a:buFont typeface="Arial" panose="020B0604020202020204" pitchFamily="34" charset="0"/>
              <a:buChar char="•"/>
            </a:pPr>
            <a:r>
              <a:rPr lang="en-US" sz="1700" dirty="0"/>
              <a:t>Soldering pad </a:t>
            </a:r>
          </a:p>
        </p:txBody>
      </p:sp>
      <p:pic>
        <p:nvPicPr>
          <p:cNvPr id="23" name="Afbeelding 22">
            <a:extLst>
              <a:ext uri="{FF2B5EF4-FFF2-40B4-BE49-F238E27FC236}">
                <a16:creationId xmlns:a16="http://schemas.microsoft.com/office/drawing/2014/main" id="{4D48D14B-55CB-4CE1-9CBC-A8324F50079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2813" b="84766" l="0" r="85612">
                        <a14:foregroundMark x1="24154" y1="71191" x2="75130" y2="71826"/>
                        <a14:foregroundMark x1="75130" y1="71826" x2="80078" y2="55273"/>
                        <a14:foregroundMark x1="80078" y1="55273" x2="78516" y2="41406"/>
                        <a14:foregroundMark x1="2279" y1="49463" x2="8984" y2="49951"/>
                        <a14:foregroundMark x1="326" y1="48926" x2="7943" y2="48682"/>
                        <a14:foregroundMark x1="1237" y1="51904" x2="8138" y2="51660"/>
                        <a14:foregroundMark x1="1563" y1="48145" x2="7747" y2="48047"/>
                        <a14:foregroundMark x1="3646" y1="48438" x2="195" y2="47656"/>
                        <a14:foregroundMark x1="82878" y1="65479" x2="82487" y2="69922"/>
                        <a14:foregroundMark x1="79753" y1="75586" x2="52669" y2="72607"/>
                        <a14:foregroundMark x1="31250" y1="72607" x2="32943" y2="77930"/>
                        <a14:foregroundMark x1="28841" y1="77295" x2="30924" y2="80908"/>
                        <a14:foregroundMark x1="33659" y1="78174" x2="35742" y2="84766"/>
                        <a14:foregroundMark x1="54883" y1="54346" x2="55078" y2="60303"/>
                        <a14:foregroundMark x1="70573" y1="59180" x2="71094" y2="62793"/>
                        <a14:foregroundMark x1="71484" y1="68604" x2="57682" y2="69629"/>
                        <a14:foregroundMark x1="31250" y1="66016" x2="29883" y2="59277"/>
                        <a14:foregroundMark x1="67318" y1="48779" x2="69206" y2="54004"/>
                        <a14:foregroundMark x1="23503" y1="33008" x2="23503" y2="33008"/>
                        <a14:foregroundMark x1="24023" y1="32861" x2="33333" y2="33008"/>
                        <a14:foregroundMark x1="8659" y1="50732" x2="21029" y2="50732"/>
                        <a14:foregroundMark x1="18294" y1="47656" x2="20052" y2="42578"/>
                        <a14:foregroundMark x1="16732" y1="42725" x2="16732" y2="42725"/>
                        <a14:foregroundMark x1="84766" y1="69531" x2="84766" y2="69531"/>
                        <a14:foregroundMark x1="84245" y1="69238" x2="84766" y2="69238"/>
                        <a14:foregroundMark x1="85286" y1="69141" x2="84766" y2="69385"/>
                        <a14:foregroundMark x1="83724" y1="69922" x2="85091" y2="69922"/>
                        <a14:foregroundMark x1="85612" y1="69629" x2="85091" y2="68750"/>
                        <a14:foregroundMark x1="7617" y1="47900" x2="521" y2="47510"/>
                        <a14:backgroundMark x1="37826" y1="78857" x2="36914" y2="78711"/>
                        <a14:backgroundMark x1="10872" y1="61768" x2="13281" y2="55127"/>
                      </a14:backgroundRemoval>
                    </a14:imgEffect>
                  </a14:imgLayer>
                </a14:imgProps>
              </a:ext>
            </a:extLst>
          </a:blip>
          <a:srcRect t="27778" r="11481" b="18878"/>
          <a:stretch/>
        </p:blipFill>
        <p:spPr>
          <a:xfrm>
            <a:off x="7113231" y="3523909"/>
            <a:ext cx="4188812" cy="3365727"/>
          </a:xfrm>
          <a:prstGeom prst="rect">
            <a:avLst/>
          </a:prstGeom>
        </p:spPr>
      </p:pic>
      <p:pic>
        <p:nvPicPr>
          <p:cNvPr id="8" name="Afbeelding 7">
            <a:extLst>
              <a:ext uri="{FF2B5EF4-FFF2-40B4-BE49-F238E27FC236}">
                <a16:creationId xmlns:a16="http://schemas.microsoft.com/office/drawing/2014/main" id="{953F9662-933B-47A9-B119-D9C7FDF6DA9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225" b="78760" l="11654" r="80990">
                        <a14:foregroundMark x1="15365" y1="38330" x2="22201" y2="31885"/>
                        <a14:foregroundMark x1="22201" y1="31885" x2="67708" y2="35596"/>
                        <a14:foregroundMark x1="67708" y1="35596" x2="80143" y2="52490"/>
                        <a14:foregroundMark x1="80143" y1="52490" x2="79753" y2="61865"/>
                        <a14:foregroundMark x1="79753" y1="61865" x2="74089" y2="72900"/>
                        <a14:foregroundMark x1="74089" y1="72900" x2="28906" y2="74805"/>
                        <a14:foregroundMark x1="28906" y1="74805" x2="18685" y2="65381"/>
                        <a14:foregroundMark x1="18685" y1="65381" x2="19401" y2="46143"/>
                        <a14:foregroundMark x1="19401" y1="46143" x2="21159" y2="43115"/>
                        <a14:foregroundMark x1="76497" y1="38135" x2="76497" y2="34570"/>
                        <a14:foregroundMark x1="78060" y1="36035" x2="80990" y2="33447"/>
                        <a14:foregroundMark x1="65820" y1="32080" x2="19141" y2="30322"/>
                        <a14:foregroundMark x1="19141" y1="30322" x2="14128" y2="38184"/>
                        <a14:foregroundMark x1="14128" y1="38184" x2="13346" y2="77832"/>
                        <a14:foregroundMark x1="13346" y1="77832" x2="40495" y2="77344"/>
                        <a14:foregroundMark x1="40495" y1="77344" x2="58203" y2="77637"/>
                        <a14:foregroundMark x1="58203" y1="77637" x2="71159" y2="77344"/>
                        <a14:foregroundMark x1="71159" y1="77344" x2="78125" y2="71045"/>
                        <a14:foregroundMark x1="78125" y1="71045" x2="78060" y2="69092"/>
                        <a14:foregroundMark x1="15104" y1="76367" x2="15820" y2="37695"/>
                        <a14:foregroundMark x1="11654" y1="78760" x2="14063" y2="30762"/>
                        <a14:foregroundMark x1="12174" y1="38867" x2="12174" y2="33887"/>
                        <a14:foregroundMark x1="12826" y1="34961" x2="12630" y2="30225"/>
                        <a14:foregroundMark x1="39193" y1="38232" x2="39518" y2="38867"/>
                        <a14:foregroundMark x1="64388" y1="70410" x2="59896" y2="67480"/>
                        <a14:foregroundMark x1="30534" y1="55566" x2="38672" y2="55762"/>
                        <a14:foregroundMark x1="61458" y1="69971" x2="59896" y2="69873"/>
                        <a14:foregroundMark x1="31641" y1="42725" x2="30924" y2="43408"/>
                        <a14:foregroundMark x1="28841" y1="43213" x2="30599" y2="32227"/>
                        <a14:foregroundMark x1="30599" y1="32227" x2="25326" y2="45117"/>
                        <a14:foregroundMark x1="25326" y1="45117" x2="30273" y2="41162"/>
                        <a14:foregroundMark x1="24219" y1="60840" x2="24219" y2="58936"/>
                        <a14:backgroundMark x1="70573" y1="80371" x2="72591" y2="80371"/>
                        <a14:backgroundMark x1="74870" y1="80273" x2="76042" y2="80029"/>
                        <a14:backgroundMark x1="78255" y1="80078" x2="79232" y2="80078"/>
                      </a14:backgroundRemoval>
                    </a14:imgEffect>
                  </a14:imgLayer>
                </a14:imgProps>
              </a:ext>
            </a:extLst>
          </a:blip>
          <a:srcRect l="10044" t="28828" r="15142" b="18800"/>
          <a:stretch/>
        </p:blipFill>
        <p:spPr>
          <a:xfrm>
            <a:off x="4972352" y="447324"/>
            <a:ext cx="2857286" cy="2666939"/>
          </a:xfrm>
          <a:prstGeom prst="rect">
            <a:avLst/>
          </a:prstGeom>
        </p:spPr>
      </p:pic>
    </p:spTree>
    <p:extLst>
      <p:ext uri="{BB962C8B-B14F-4D97-AF65-F5344CB8AC3E}">
        <p14:creationId xmlns:p14="http://schemas.microsoft.com/office/powerpoint/2010/main" val="4131287434"/>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17352823-254D-4AD9-88E6-794AD85E7F6D}"/>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a:solidFill>
                  <a:schemeClr val="tx1"/>
                </a:solidFill>
                <a:latin typeface="+mj-lt"/>
                <a:ea typeface="+mj-ea"/>
                <a:cs typeface="+mj-cs"/>
              </a:rPr>
              <a:t>Mechanical Design</a:t>
            </a:r>
          </a:p>
        </p:txBody>
      </p:sp>
      <p:sp>
        <p:nvSpPr>
          <p:cNvPr id="24"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jdelijke aanduiding voor tekst 3">
            <a:extLst>
              <a:ext uri="{FF2B5EF4-FFF2-40B4-BE49-F238E27FC236}">
                <a16:creationId xmlns:a16="http://schemas.microsoft.com/office/drawing/2014/main" id="{277AE4B8-59A1-4CF5-8133-0F9C3CEDE8CF}"/>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indent="-228600">
              <a:buFont typeface="Arial" panose="020B0604020202020204" pitchFamily="34" charset="0"/>
              <a:buChar char="•"/>
            </a:pPr>
            <a:r>
              <a:rPr lang="en-US" sz="1700" dirty="0"/>
              <a:t>User-friendly</a:t>
            </a:r>
          </a:p>
          <a:p>
            <a:pPr indent="-228600">
              <a:buFont typeface="Arial" panose="020B0604020202020204" pitchFamily="34" charset="0"/>
              <a:buChar char="•"/>
            </a:pPr>
            <a:r>
              <a:rPr lang="en-US" sz="1700" dirty="0"/>
              <a:t>Heat sink</a:t>
            </a:r>
          </a:p>
          <a:p>
            <a:pPr indent="-228600">
              <a:buFont typeface="Arial" panose="020B0604020202020204" pitchFamily="34" charset="0"/>
              <a:buChar char="•"/>
            </a:pPr>
            <a:r>
              <a:rPr lang="en-GB" dirty="0">
                <a:latin typeface="Calibri" panose="020F0502020204030204" pitchFamily="34" charset="0"/>
                <a:ea typeface="Calibri" panose="020F0502020204030204" pitchFamily="34" charset="0"/>
                <a:cs typeface="Times New Roman" panose="02020603050405020304" pitchFamily="18" charset="0"/>
              </a:rPr>
              <a:t>L</a:t>
            </a:r>
            <a:r>
              <a:rPr lang="en-GB" sz="1600" dirty="0">
                <a:effectLst/>
                <a:latin typeface="Calibri" panose="020F0502020204030204" pitchFamily="34" charset="0"/>
                <a:ea typeface="Calibri" panose="020F0502020204030204" pitchFamily="34" charset="0"/>
                <a:cs typeface="Times New Roman" panose="02020603050405020304" pitchFamily="18" charset="0"/>
              </a:rPr>
              <a:t>ogo</a:t>
            </a:r>
          </a:p>
          <a:p>
            <a:pPr indent="-228600">
              <a:buFont typeface="Arial" panose="020B0604020202020204" pitchFamily="34" charset="0"/>
              <a:buChar char="•"/>
            </a:pPr>
            <a:r>
              <a:rPr lang="en-GB" dirty="0">
                <a:latin typeface="Calibri" panose="020F0502020204030204" pitchFamily="34" charset="0"/>
                <a:ea typeface="Calibri" panose="020F0502020204030204" pitchFamily="34" charset="0"/>
                <a:cs typeface="Times New Roman" panose="02020603050405020304" pitchFamily="18" charset="0"/>
              </a:rPr>
              <a:t>H</a:t>
            </a:r>
            <a:r>
              <a:rPr lang="en-GB" sz="1600" dirty="0">
                <a:effectLst/>
                <a:latin typeface="Calibri" panose="020F0502020204030204" pitchFamily="34" charset="0"/>
                <a:ea typeface="Calibri" panose="020F0502020204030204" pitchFamily="34" charset="0"/>
                <a:cs typeface="Times New Roman" panose="02020603050405020304" pitchFamily="18" charset="0"/>
              </a:rPr>
              <a:t>older</a:t>
            </a:r>
            <a:endParaRPr lang="en-US" sz="1700" dirty="0"/>
          </a:p>
          <a:p>
            <a:pPr indent="-228600">
              <a:buFont typeface="Arial" panose="020B0604020202020204" pitchFamily="34" charset="0"/>
              <a:buChar char="•"/>
            </a:pPr>
            <a:endParaRPr lang="en-US" sz="1700" dirty="0"/>
          </a:p>
        </p:txBody>
      </p:sp>
      <p:pic>
        <p:nvPicPr>
          <p:cNvPr id="6" name="Afbeelding 5">
            <a:extLst>
              <a:ext uri="{FF2B5EF4-FFF2-40B4-BE49-F238E27FC236}">
                <a16:creationId xmlns:a16="http://schemas.microsoft.com/office/drawing/2014/main" id="{F117F2E8-62B6-4129-A79A-156E7839C4A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627" b="97150" l="3503" r="97198">
                        <a14:foregroundMark x1="94046" y1="39119" x2="94046" y2="39119"/>
                        <a14:foregroundMark x1="81086" y1="15285" x2="81086" y2="15285"/>
                        <a14:foregroundMark x1="71979" y1="8290" x2="68301" y2="3627"/>
                        <a14:foregroundMark x1="96848" y1="19689" x2="97548" y2="19948"/>
                        <a14:foregroundMark x1="41681" y1="90415" x2="35552" y2="88860"/>
                        <a14:foregroundMark x1="32750" y1="97409" x2="32224" y2="97150"/>
                        <a14:foregroundMark x1="3503" y1="74352" x2="3503" y2="74352"/>
                      </a14:backgroundRemoval>
                    </a14:imgEffect>
                  </a14:imgLayer>
                </a14:imgProps>
              </a:ext>
            </a:extLst>
          </a:blip>
          <a:stretch>
            <a:fillRect/>
          </a:stretch>
        </p:blipFill>
        <p:spPr>
          <a:xfrm>
            <a:off x="4901184" y="1139629"/>
            <a:ext cx="6922008" cy="4679325"/>
          </a:xfrm>
          <a:prstGeom prst="rect">
            <a:avLst/>
          </a:prstGeom>
        </p:spPr>
      </p:pic>
      <p:sp>
        <p:nvSpPr>
          <p:cNvPr id="7" name="Tijdelijke aanduiding voor dianummer 6">
            <a:extLst>
              <a:ext uri="{FF2B5EF4-FFF2-40B4-BE49-F238E27FC236}">
                <a16:creationId xmlns:a16="http://schemas.microsoft.com/office/drawing/2014/main" id="{464D5B6C-627F-4DF9-91C9-C8A07726EB10}"/>
              </a:ext>
            </a:extLst>
          </p:cNvPr>
          <p:cNvSpPr>
            <a:spLocks noGrp="1"/>
          </p:cNvSpPr>
          <p:nvPr>
            <p:ph type="sldNum" sz="quarter" idx="12"/>
          </p:nvPr>
        </p:nvSpPr>
        <p:spPr/>
        <p:txBody>
          <a:bodyPr/>
          <a:lstStyle/>
          <a:p>
            <a:fld id="{31A2214F-95A6-425F-A82F-9A8E85120159}" type="slidenum">
              <a:rPr lang="nl-BE" smtClean="0"/>
              <a:t>5</a:t>
            </a:fld>
            <a:endParaRPr lang="nl-BE"/>
          </a:p>
        </p:txBody>
      </p:sp>
    </p:spTree>
    <p:extLst>
      <p:ext uri="{BB962C8B-B14F-4D97-AF65-F5344CB8AC3E}">
        <p14:creationId xmlns:p14="http://schemas.microsoft.com/office/powerpoint/2010/main" val="3656118847"/>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45B6050-15DF-476E-A735-01D3D4F844B0}"/>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Expenses:</a:t>
            </a:r>
          </a:p>
        </p:txBody>
      </p:sp>
      <p:sp>
        <p:nvSpPr>
          <p:cNvPr id="2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1CCA70CC-0BCE-4354-9560-AF40A6BE3BB6}"/>
              </a:ext>
            </a:extLst>
          </p:cNvPr>
          <p:cNvSpPr>
            <a:spLocks noGrp="1"/>
          </p:cNvSpPr>
          <p:nvPr>
            <p:ph type="body" sz="half" idx="2"/>
          </p:nvPr>
        </p:nvSpPr>
        <p:spPr>
          <a:xfrm>
            <a:off x="630936" y="2807208"/>
            <a:ext cx="3429000" cy="3410712"/>
          </a:xfrm>
        </p:spPr>
        <p:txBody>
          <a:bodyPr vert="horz" lIns="91440" tIns="45720" rIns="91440" bIns="45720" rtlCol="0" anchor="t">
            <a:normAutofit/>
          </a:bodyPr>
          <a:lstStyle/>
          <a:p>
            <a:pPr indent="-228600">
              <a:buFont typeface="Arial" panose="020B0604020202020204" pitchFamily="34" charset="0"/>
              <a:buChar char="•"/>
            </a:pPr>
            <a:r>
              <a:rPr lang="en-US" sz="2200" dirty="0"/>
              <a:t>Fairly cheap</a:t>
            </a:r>
          </a:p>
          <a:p>
            <a:pPr indent="-228600">
              <a:buFont typeface="Arial" panose="020B0604020202020204" pitchFamily="34" charset="0"/>
              <a:buChar char="•"/>
            </a:pPr>
            <a:r>
              <a:rPr lang="en-US" sz="2200" dirty="0"/>
              <a:t>Mouser</a:t>
            </a:r>
          </a:p>
          <a:p>
            <a:pPr indent="-228600">
              <a:buFont typeface="Arial" panose="020B0604020202020204" pitchFamily="34" charset="0"/>
              <a:buChar char="•"/>
            </a:pPr>
            <a:r>
              <a:rPr lang="en-US" sz="2200" dirty="0"/>
              <a:t>Extras</a:t>
            </a:r>
          </a:p>
          <a:p>
            <a:pPr indent="-228600">
              <a:buFont typeface="Arial" panose="020B0604020202020204" pitchFamily="34" charset="0"/>
              <a:buChar char="•"/>
            </a:pPr>
            <a:endParaRPr lang="en-US" sz="2200" dirty="0"/>
          </a:p>
          <a:p>
            <a:pPr indent="-228600">
              <a:buFont typeface="Arial" panose="020B0604020202020204" pitchFamily="34" charset="0"/>
              <a:buChar char="•"/>
            </a:pPr>
            <a:endParaRPr lang="en-US" sz="2200" dirty="0"/>
          </a:p>
          <a:p>
            <a:pPr indent="-228600">
              <a:buFont typeface="Arial" panose="020B0604020202020204" pitchFamily="34" charset="0"/>
              <a:buChar char="•"/>
            </a:pPr>
            <a:endParaRPr lang="en-US" sz="2200" dirty="0"/>
          </a:p>
          <a:p>
            <a:pPr indent="-228600">
              <a:buFont typeface="Arial" panose="020B0604020202020204" pitchFamily="34" charset="0"/>
              <a:buChar char="•"/>
            </a:pPr>
            <a:endParaRPr lang="en-US" sz="2200" dirty="0"/>
          </a:p>
          <a:p>
            <a:pPr indent="-228600">
              <a:buFont typeface="Arial" panose="020B0604020202020204" pitchFamily="34" charset="0"/>
              <a:buChar char="•"/>
            </a:pPr>
            <a:endParaRPr lang="en-US" sz="2200" dirty="0"/>
          </a:p>
        </p:txBody>
      </p:sp>
      <p:pic>
        <p:nvPicPr>
          <p:cNvPr id="8" name="Afbeelding 7">
            <a:extLst>
              <a:ext uri="{FF2B5EF4-FFF2-40B4-BE49-F238E27FC236}">
                <a16:creationId xmlns:a16="http://schemas.microsoft.com/office/drawing/2014/main" id="{BA3A92AF-D1B6-4548-86E1-1B044197F8F1}"/>
              </a:ext>
            </a:extLst>
          </p:cNvPr>
          <p:cNvPicPr>
            <a:picLocks noChangeAspect="1"/>
          </p:cNvPicPr>
          <p:nvPr/>
        </p:nvPicPr>
        <p:blipFill>
          <a:blip r:embed="rId3"/>
          <a:stretch>
            <a:fillRect/>
          </a:stretch>
        </p:blipFill>
        <p:spPr>
          <a:xfrm>
            <a:off x="4654296" y="1452811"/>
            <a:ext cx="6903720" cy="3952378"/>
          </a:xfrm>
          <a:prstGeom prst="rect">
            <a:avLst/>
          </a:prstGeom>
        </p:spPr>
      </p:pic>
      <p:sp>
        <p:nvSpPr>
          <p:cNvPr id="5" name="Tijdelijke aanduiding voor dianummer 4">
            <a:extLst>
              <a:ext uri="{FF2B5EF4-FFF2-40B4-BE49-F238E27FC236}">
                <a16:creationId xmlns:a16="http://schemas.microsoft.com/office/drawing/2014/main" id="{83023C11-602A-4808-9EFC-D6D2E47ED3E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31A2214F-95A6-425F-A82F-9A8E85120159}" type="slidenum">
              <a:rPr lang="en-US" smtClean="0"/>
              <a:pPr defTabSz="914400">
                <a:spcAft>
                  <a:spcPts val="600"/>
                </a:spcAft>
              </a:pPr>
              <a:t>6</a:t>
            </a:fld>
            <a:endParaRPr lang="en-US"/>
          </a:p>
        </p:txBody>
      </p:sp>
    </p:spTree>
    <p:extLst>
      <p:ext uri="{BB962C8B-B14F-4D97-AF65-F5344CB8AC3E}">
        <p14:creationId xmlns:p14="http://schemas.microsoft.com/office/powerpoint/2010/main" val="3793564870"/>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2A6D555-E1A6-449A-A308-5598A2A16AC9}"/>
              </a:ext>
            </a:extLst>
          </p:cNvPr>
          <p:cNvSpPr>
            <a:spLocks noGrp="1"/>
          </p:cNvSpPr>
          <p:nvPr>
            <p:ph type="title"/>
          </p:nvPr>
        </p:nvSpPr>
        <p:spPr>
          <a:xfrm>
            <a:off x="841247" y="978619"/>
            <a:ext cx="3410712" cy="1106424"/>
          </a:xfrm>
        </p:spPr>
        <p:txBody>
          <a:bodyPr vert="horz" lIns="91440" tIns="45720" rIns="91440" bIns="45720" rtlCol="0" anchor="ctr">
            <a:normAutofit/>
          </a:bodyPr>
          <a:lstStyle/>
          <a:p>
            <a:r>
              <a:rPr lang="en-US" sz="2800" kern="1200" dirty="0">
                <a:solidFill>
                  <a:schemeClr val="tx1"/>
                </a:solidFill>
                <a:latin typeface="+mj-lt"/>
                <a:ea typeface="+mj-ea"/>
                <a:cs typeface="+mj-cs"/>
              </a:rPr>
              <a:t>Important Components:</a:t>
            </a:r>
          </a:p>
        </p:txBody>
      </p:sp>
      <p:sp>
        <p:nvSpPr>
          <p:cNvPr id="15" name="Rectangle 1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ijdelijke aanduiding voor tekst 3">
            <a:extLst>
              <a:ext uri="{FF2B5EF4-FFF2-40B4-BE49-F238E27FC236}">
                <a16:creationId xmlns:a16="http://schemas.microsoft.com/office/drawing/2014/main" id="{CF6F322D-92BA-416E-9A49-BEBEDC048B79}"/>
              </a:ext>
            </a:extLst>
          </p:cNvPr>
          <p:cNvSpPr>
            <a:spLocks noGrp="1"/>
          </p:cNvSpPr>
          <p:nvPr>
            <p:ph type="body" sz="half" idx="2"/>
          </p:nvPr>
        </p:nvSpPr>
        <p:spPr>
          <a:xfrm>
            <a:off x="841248" y="2252870"/>
            <a:ext cx="3412219" cy="3560251"/>
          </a:xfrm>
        </p:spPr>
        <p:txBody>
          <a:bodyPr vert="horz" lIns="91440" tIns="45720" rIns="91440" bIns="45720" rtlCol="0">
            <a:normAutofit/>
          </a:bodyPr>
          <a:lstStyle/>
          <a:p>
            <a:pPr indent="-228600">
              <a:buFont typeface="Arial" panose="020B0604020202020204" pitchFamily="34" charset="0"/>
              <a:buChar char="•"/>
            </a:pPr>
            <a:r>
              <a:rPr lang="en-US" sz="1700" dirty="0"/>
              <a:t>Arduino </a:t>
            </a:r>
            <a:r>
              <a:rPr lang="en-US" sz="1700" dirty="0" err="1"/>
              <a:t>atmega</a:t>
            </a:r>
            <a:endParaRPr lang="en-US" sz="1700" dirty="0"/>
          </a:p>
          <a:p>
            <a:pPr indent="-228600">
              <a:buFont typeface="Arial" panose="020B0604020202020204" pitchFamily="34" charset="0"/>
              <a:buChar char="•"/>
            </a:pPr>
            <a:r>
              <a:rPr lang="en-US" sz="1700" dirty="0"/>
              <a:t>MAX6675</a:t>
            </a:r>
          </a:p>
          <a:p>
            <a:pPr indent="-228600">
              <a:buFont typeface="Arial" panose="020B0604020202020204" pitchFamily="34" charset="0"/>
              <a:buChar char="•"/>
            </a:pPr>
            <a:r>
              <a:rPr lang="en-US" sz="1700" dirty="0"/>
              <a:t>L7809CV</a:t>
            </a:r>
          </a:p>
          <a:p>
            <a:pPr indent="-228600">
              <a:buFont typeface="Arial" panose="020B0604020202020204" pitchFamily="34" charset="0"/>
              <a:buChar char="•"/>
            </a:pPr>
            <a:r>
              <a:rPr lang="en-US" sz="1700" dirty="0"/>
              <a:t>MOC3020</a:t>
            </a:r>
          </a:p>
          <a:p>
            <a:pPr indent="-228600">
              <a:buFont typeface="Arial" panose="020B0604020202020204" pitchFamily="34" charset="0"/>
              <a:buChar char="•"/>
            </a:pPr>
            <a:r>
              <a:rPr lang="en-US" sz="1700" dirty="0"/>
              <a:t>Connector</a:t>
            </a:r>
          </a:p>
        </p:txBody>
      </p:sp>
      <p:pic>
        <p:nvPicPr>
          <p:cNvPr id="6" name="Afbeelding 5">
            <a:extLst>
              <a:ext uri="{FF2B5EF4-FFF2-40B4-BE49-F238E27FC236}">
                <a16:creationId xmlns:a16="http://schemas.microsoft.com/office/drawing/2014/main" id="{B9E02A82-FACD-4EDC-B0FC-321A56D5CA0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1143" b="69922" l="22331" r="64323">
                        <a14:foregroundMark x1="37695" y1="69189" x2="59245" y2="69922"/>
                        <a14:foregroundMark x1="59245" y1="69922" x2="60286" y2="69434"/>
                        <a14:foregroundMark x1="64323" y1="52832" x2="64323" y2="52832"/>
                        <a14:foregroundMark x1="42708" y1="36670" x2="43034" y2="27490"/>
                        <a14:foregroundMark x1="43034" y1="27490" x2="41732" y2="24316"/>
                        <a14:foregroundMark x1="41341" y1="24609" x2="39128" y2="21680"/>
                        <a14:foregroundMark x1="22331" y1="53418" x2="22721" y2="58984"/>
                        <a14:foregroundMark x1="28385" y1="61084" x2="31120" y2="61230"/>
                        <a14:foregroundMark x1="34831" y1="63818" x2="34831" y2="63818"/>
                        <a14:foregroundMark x1="34701" y1="63867" x2="35091" y2="63721"/>
                        <a14:foregroundMark x1="43099" y1="25439" x2="41016" y2="22266"/>
                        <a14:foregroundMark x1="34831" y1="21143" x2="38151" y2="21289"/>
                        <a14:foregroundMark x1="40560" y1="21973" x2="41536" y2="22607"/>
                        <a14:backgroundMark x1="36263" y1="37012" x2="35612" y2="32324"/>
                        <a14:backgroundMark x1="35286" y1="57568" x2="35482" y2="55811"/>
                        <a14:backgroundMark x1="64909" y1="59424" x2="64974" y2="58398"/>
                        <a14:backgroundMark x1="64453" y1="59180" x2="64453" y2="59180"/>
                      </a14:backgroundRemoval>
                    </a14:imgEffect>
                  </a14:imgLayer>
                </a14:imgProps>
              </a:ext>
            </a:extLst>
          </a:blip>
          <a:srcRect l="18148" t="19027" r="30371" b="26528"/>
          <a:stretch/>
        </p:blipFill>
        <p:spPr>
          <a:xfrm>
            <a:off x="8478560" y="0"/>
            <a:ext cx="3897272" cy="5495544"/>
          </a:xfrm>
          <a:prstGeom prst="rect">
            <a:avLst/>
          </a:prstGeom>
        </p:spPr>
      </p:pic>
      <p:sp>
        <p:nvSpPr>
          <p:cNvPr id="5" name="Tijdelijke aanduiding voor dianummer 4">
            <a:extLst>
              <a:ext uri="{FF2B5EF4-FFF2-40B4-BE49-F238E27FC236}">
                <a16:creationId xmlns:a16="http://schemas.microsoft.com/office/drawing/2014/main" id="{28DC827B-9B9B-46C3-8DDF-9DD373F0204F}"/>
              </a:ext>
            </a:extLst>
          </p:cNvPr>
          <p:cNvSpPr>
            <a:spLocks noGrp="1"/>
          </p:cNvSpPr>
          <p:nvPr>
            <p:ph type="sldNum" sz="quarter" idx="12"/>
          </p:nvPr>
        </p:nvSpPr>
        <p:spPr>
          <a:xfrm>
            <a:off x="8613648" y="6356350"/>
            <a:ext cx="2743200" cy="365125"/>
          </a:xfrm>
        </p:spPr>
        <p:txBody>
          <a:bodyPr vert="horz" lIns="91440" tIns="45720" rIns="91440" bIns="45720" rtlCol="0" anchor="ctr">
            <a:normAutofit/>
          </a:bodyPr>
          <a:lstStyle/>
          <a:p>
            <a:pPr defTabSz="914400">
              <a:spcAft>
                <a:spcPts val="600"/>
              </a:spcAft>
            </a:pPr>
            <a:fld id="{31A2214F-95A6-425F-A82F-9A8E85120159}" type="slidenum">
              <a:rPr lang="en-US">
                <a:solidFill>
                  <a:schemeClr val="tx1">
                    <a:lumMod val="50000"/>
                    <a:lumOff val="50000"/>
                  </a:schemeClr>
                </a:solidFill>
              </a:rPr>
              <a:pPr defTabSz="914400">
                <a:spcAft>
                  <a:spcPts val="600"/>
                </a:spcAft>
              </a:pPr>
              <a:t>7</a:t>
            </a:fld>
            <a:endParaRPr lang="en-US">
              <a:solidFill>
                <a:schemeClr val="tx1">
                  <a:lumMod val="50000"/>
                  <a:lumOff val="50000"/>
                </a:schemeClr>
              </a:solidFill>
            </a:endParaRPr>
          </a:p>
        </p:txBody>
      </p:sp>
      <p:pic>
        <p:nvPicPr>
          <p:cNvPr id="8" name="Afbeelding 7">
            <a:extLst>
              <a:ext uri="{FF2B5EF4-FFF2-40B4-BE49-F238E27FC236}">
                <a16:creationId xmlns:a16="http://schemas.microsoft.com/office/drawing/2014/main" id="{1D775B81-5A34-4E17-97FD-778D6740EDD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61523" y1="72461" x2="59375" y2="73047"/>
                        <a14:foregroundMark x1="23307" y1="43652" x2="36263" y2="62598"/>
                        <a14:foregroundMark x1="38607" y1="64893" x2="47201" y2="71533"/>
                        <a14:foregroundMark x1="47201" y1="71533" x2="53581" y2="74023"/>
                        <a14:foregroundMark x1="57943" y1="73682" x2="57943" y2="73682"/>
                        <a14:foregroundMark x1="44922" y1="31738" x2="49154" y2="31934"/>
                        <a14:foregroundMark x1="46549" y1="30420" x2="45833" y2="30664"/>
                        <a14:backgroundMark x1="79883" y1="64453" x2="67318" y2="45166"/>
                        <a14:backgroundMark x1="67318" y1="45166" x2="78255" y2="44092"/>
                        <a14:backgroundMark x1="78255" y1="44092" x2="85286" y2="44092"/>
                        <a14:backgroundMark x1="69531" y1="63037" x2="67643" y2="53613"/>
                        <a14:backgroundMark x1="27865" y1="58398" x2="41536" y2="73682"/>
                        <a14:backgroundMark x1="41536" y1="73682" x2="52799" y2="77441"/>
                        <a14:backgroundMark x1="52799" y1="77441" x2="64844" y2="77246"/>
                        <a14:backgroundMark x1="64844" y1="77246" x2="73698" y2="74023"/>
                        <a14:backgroundMark x1="61133" y1="75928" x2="70768" y2="67383"/>
                        <a14:backgroundMark x1="36003" y1="47021" x2="37044" y2="55859"/>
                        <a14:backgroundMark x1="37044" y1="55859" x2="42969" y2="63672"/>
                        <a14:backgroundMark x1="42969" y1="63672" x2="56641" y2="64160"/>
                        <a14:backgroundMark x1="56641" y1="64160" x2="58203" y2="55420"/>
                        <a14:backgroundMark x1="58203" y1="55420" x2="53190" y2="45313"/>
                        <a14:backgroundMark x1="49870" y1="39111" x2="47721" y2="33496"/>
                        <a14:backgroundMark x1="34831" y1="56006" x2="31250" y2="49756"/>
                        <a14:backgroundMark x1="33398" y1="55713" x2="31771" y2="52100"/>
                        <a14:backgroundMark x1="29362" y1="46484" x2="34245" y2="40186"/>
                        <a14:backgroundMark x1="30664" y1="42334" x2="28646" y2="42236"/>
                        <a14:backgroundMark x1="18945" y1="48438" x2="19076" y2="43896"/>
                      </a14:backgroundRemoval>
                    </a14:imgEffect>
                  </a14:imgLayer>
                </a14:imgProps>
              </a:ext>
            </a:extLst>
          </a:blip>
          <a:stretch>
            <a:fillRect/>
          </a:stretch>
        </p:blipFill>
        <p:spPr>
          <a:xfrm>
            <a:off x="4719843" y="-996696"/>
            <a:ext cx="4504182" cy="6005576"/>
          </a:xfrm>
          <a:prstGeom prst="rect">
            <a:avLst/>
          </a:prstGeom>
        </p:spPr>
      </p:pic>
    </p:spTree>
    <p:extLst>
      <p:ext uri="{BB962C8B-B14F-4D97-AF65-F5344CB8AC3E}">
        <p14:creationId xmlns:p14="http://schemas.microsoft.com/office/powerpoint/2010/main" val="3500422062"/>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F2FF961B-1D17-46EC-A8DE-C11158885079}"/>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kern="1200">
                <a:solidFill>
                  <a:schemeClr val="tx1"/>
                </a:solidFill>
                <a:latin typeface="+mj-lt"/>
                <a:ea typeface="+mj-ea"/>
                <a:cs typeface="+mj-cs"/>
              </a:rPr>
              <a:t>Discussion:</a:t>
            </a:r>
          </a:p>
        </p:txBody>
      </p:sp>
      <p:sp>
        <p:nvSpPr>
          <p:cNvPr id="41" name="Rectangle 16">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ijdelijke aanduiding voor dianummer 4">
            <a:extLst>
              <a:ext uri="{FF2B5EF4-FFF2-40B4-BE49-F238E27FC236}">
                <a16:creationId xmlns:a16="http://schemas.microsoft.com/office/drawing/2014/main" id="{A8DD5FBD-EEDF-4B42-9C80-FA948BC55BB8}"/>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defTabSz="914400">
              <a:spcAft>
                <a:spcPts val="600"/>
              </a:spcAft>
            </a:pPr>
            <a:fld id="{31A2214F-95A6-425F-A82F-9A8E85120159}" type="slidenum">
              <a:rPr lang="en-US">
                <a:solidFill>
                  <a:schemeClr val="tx1">
                    <a:lumMod val="50000"/>
                    <a:lumOff val="50000"/>
                  </a:schemeClr>
                </a:solidFill>
              </a:rPr>
              <a:pPr defTabSz="914400">
                <a:spcAft>
                  <a:spcPts val="600"/>
                </a:spcAft>
              </a:pPr>
              <a:t>8</a:t>
            </a:fld>
            <a:endParaRPr lang="en-US">
              <a:solidFill>
                <a:schemeClr val="tx1">
                  <a:lumMod val="50000"/>
                  <a:lumOff val="50000"/>
                </a:schemeClr>
              </a:solidFill>
            </a:endParaRPr>
          </a:p>
        </p:txBody>
      </p:sp>
      <p:graphicFrame>
        <p:nvGraphicFramePr>
          <p:cNvPr id="42" name="Tijdelijke aanduiding voor tekst 3">
            <a:extLst>
              <a:ext uri="{FF2B5EF4-FFF2-40B4-BE49-F238E27FC236}">
                <a16:creationId xmlns:a16="http://schemas.microsoft.com/office/drawing/2014/main" id="{10FE2A89-30E9-44FB-A4A4-3C3C50387C4A}"/>
              </a:ext>
            </a:extLst>
          </p:cNvPr>
          <p:cNvGraphicFramePr/>
          <p:nvPr>
            <p:extLst>
              <p:ext uri="{D42A27DB-BD31-4B8C-83A1-F6EECF244321}">
                <p14:modId xmlns:p14="http://schemas.microsoft.com/office/powerpoint/2010/main" val="438942595"/>
              </p:ext>
            </p:extLst>
          </p:nvPr>
        </p:nvGraphicFramePr>
        <p:xfrm>
          <a:off x="1115568" y="2269730"/>
          <a:ext cx="10168128" cy="3993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3209933"/>
      </p:ext>
    </p:extLst>
  </p:cSld>
  <p:clrMapOvr>
    <a:masterClrMapping/>
  </p:clrMapOvr>
  <p:transition spd="slow">
    <p:cover/>
  </p:transition>
</p:sld>
</file>

<file path=ppt/theme/theme1.xml><?xml version="1.0" encoding="utf-8"?>
<a:theme xmlns:a="http://schemas.openxmlformats.org/drawingml/2006/main" name="Office Theme">
  <a:themeElements>
    <a:clrScheme name="Kantoorth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2210</TotalTime>
  <Words>889</Words>
  <Application>Microsoft Office PowerPoint</Application>
  <PresentationFormat>Breedbeeld</PresentationFormat>
  <Paragraphs>90</Paragraphs>
  <Slides>8</Slides>
  <Notes>8</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8</vt:i4>
      </vt:variant>
    </vt:vector>
  </HeadingPairs>
  <TitlesOfParts>
    <vt:vector size="12" baseType="lpstr">
      <vt:lpstr>Arial</vt:lpstr>
      <vt:lpstr>Calibri</vt:lpstr>
      <vt:lpstr>Calibri Light</vt:lpstr>
      <vt:lpstr>Office Theme</vt:lpstr>
      <vt:lpstr>PowerPoint-presentatie</vt:lpstr>
      <vt:lpstr>Working:</vt:lpstr>
      <vt:lpstr>PCB Design:</vt:lpstr>
      <vt:lpstr>Soldering:</vt:lpstr>
      <vt:lpstr>Mechanical Design</vt:lpstr>
      <vt:lpstr>Expenses:</vt:lpstr>
      <vt:lpstr>Important Components:</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Steffen Pousset</dc:creator>
  <cp:lastModifiedBy>Steffen Pousset</cp:lastModifiedBy>
  <cp:revision>37</cp:revision>
  <dcterms:created xsi:type="dcterms:W3CDTF">2021-06-02T07:18:54Z</dcterms:created>
  <dcterms:modified xsi:type="dcterms:W3CDTF">2021-06-05T14:07:24Z</dcterms:modified>
</cp:coreProperties>
</file>